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72" r:id="rId4"/>
  </p:sldMasterIdLst>
  <p:notesMasterIdLst>
    <p:notesMasterId r:id="rId8"/>
  </p:notesMasterIdLst>
  <p:sldIdLst>
    <p:sldId id="256" r:id="rId5"/>
    <p:sldId id="257" r:id="rId6"/>
    <p:sldId id="25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4464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6600"/>
    <a:srgbClr val="FF99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05" autoAdjust="0"/>
    <p:restoredTop sz="84110" autoAdjust="0"/>
  </p:normalViewPr>
  <p:slideViewPr>
    <p:cSldViewPr snapToGrid="0">
      <p:cViewPr varScale="1">
        <p:scale>
          <a:sx n="101" d="100"/>
          <a:sy n="101" d="100"/>
        </p:scale>
        <p:origin x="1576" y="200"/>
      </p:cViewPr>
      <p:guideLst>
        <p:guide pos="4464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ableStyles" Target="tableStyle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theme" Target="theme/theme1.xml"/><Relationship Id="rId5" Type="http://schemas.openxmlformats.org/officeDocument/2006/relationships/slide" Target="slides/slide1.xml"/><Relationship Id="rId1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aron J Masino" userId="2136f450-c1a6-467a-901d-8891005589d6" providerId="ADAL" clId="{5A6D20E5-39A5-344B-A067-66D5E25E6555}"/>
    <pc:docChg chg="undo custSel modSld modMainMaster">
      <pc:chgData name="Aaron J Masino" userId="2136f450-c1a6-467a-901d-8891005589d6" providerId="ADAL" clId="{5A6D20E5-39A5-344B-A067-66D5E25E6555}" dt="2025-06-25T11:48:08.993" v="91" actId="179"/>
      <pc:docMkLst>
        <pc:docMk/>
      </pc:docMkLst>
      <pc:sldChg chg="addSp delSp modSp">
        <pc:chgData name="Aaron J Masino" userId="2136f450-c1a6-467a-901d-8891005589d6" providerId="ADAL" clId="{5A6D20E5-39A5-344B-A067-66D5E25E6555}" dt="2025-06-19T12:04:09.988" v="83"/>
        <pc:sldMkLst>
          <pc:docMk/>
          <pc:sldMk cId="693114762" sldId="256"/>
        </pc:sldMkLst>
        <pc:picChg chg="add mod">
          <ac:chgData name="Aaron J Masino" userId="2136f450-c1a6-467a-901d-8891005589d6" providerId="ADAL" clId="{5A6D20E5-39A5-344B-A067-66D5E25E6555}" dt="2025-06-19T12:04:09.988" v="83"/>
          <ac:picMkLst>
            <pc:docMk/>
            <pc:sldMk cId="693114762" sldId="256"/>
            <ac:picMk id="7" creationId="{D9A9A50E-E3F3-E9D1-98F5-2E5BAC43F3FA}"/>
          </ac:picMkLst>
        </pc:picChg>
      </pc:sldChg>
      <pc:sldMasterChg chg="addSp delSp modSp mod modSldLayout">
        <pc:chgData name="Aaron J Masino" userId="2136f450-c1a6-467a-901d-8891005589d6" providerId="ADAL" clId="{5A6D20E5-39A5-344B-A067-66D5E25E6555}" dt="2025-06-25T11:48:08.993" v="91" actId="179"/>
        <pc:sldMasterMkLst>
          <pc:docMk/>
          <pc:sldMasterMk cId="2924523013" sldId="2147483672"/>
        </pc:sldMasterMkLst>
        <pc:spChg chg="mod">
          <ac:chgData name="Aaron J Masino" userId="2136f450-c1a6-467a-901d-8891005589d6" providerId="ADAL" clId="{5A6D20E5-39A5-344B-A067-66D5E25E6555}" dt="2025-06-25T11:48:08.993" v="91" actId="179"/>
          <ac:spMkLst>
            <pc:docMk/>
            <pc:sldMasterMk cId="2924523013" sldId="2147483672"/>
            <ac:spMk id="3" creationId="{00000000-0000-0000-0000-000000000000}"/>
          </ac:spMkLst>
        </pc:spChg>
        <pc:spChg chg="mod">
          <ac:chgData name="Aaron J Masino" userId="2136f450-c1a6-467a-901d-8891005589d6" providerId="ADAL" clId="{5A6D20E5-39A5-344B-A067-66D5E25E6555}" dt="2025-06-17T19:37:03.367" v="4" actId="14100"/>
          <ac:spMkLst>
            <pc:docMk/>
            <pc:sldMasterMk cId="2924523013" sldId="2147483672"/>
            <ac:spMk id="6" creationId="{6CFDAEB5-E788-1B9E-B4DD-B019B6C2455A}"/>
          </ac:spMkLst>
        </pc:spChg>
        <pc:sldLayoutChg chg="addSp delSp modSp mod">
          <pc:chgData name="Aaron J Masino" userId="2136f450-c1a6-467a-901d-8891005589d6" providerId="ADAL" clId="{5A6D20E5-39A5-344B-A067-66D5E25E6555}" dt="2025-06-19T12:03:20.243" v="81"/>
          <pc:sldLayoutMkLst>
            <pc:docMk/>
            <pc:sldMasterMk cId="2924523013" sldId="2147483672"/>
            <pc:sldLayoutMk cId="1512114435" sldId="2147483673"/>
          </pc:sldLayoutMkLst>
          <pc:spChg chg="mod">
            <ac:chgData name="Aaron J Masino" userId="2136f450-c1a6-467a-901d-8891005589d6" providerId="ADAL" clId="{5A6D20E5-39A5-344B-A067-66D5E25E6555}" dt="2025-06-19T12:01:58.534" v="33" actId="20577"/>
            <ac:spMkLst>
              <pc:docMk/>
              <pc:sldMasterMk cId="2924523013" sldId="2147483672"/>
              <pc:sldLayoutMk cId="1512114435" sldId="2147483673"/>
              <ac:spMk id="3" creationId="{00000000-0000-0000-0000-000000000000}"/>
            </ac:spMkLst>
          </pc:spChg>
          <pc:spChg chg="mod">
            <ac:chgData name="Aaron J Masino" userId="2136f450-c1a6-467a-901d-8891005589d6" providerId="ADAL" clId="{5A6D20E5-39A5-344B-A067-66D5E25E6555}" dt="2025-06-19T12:02:10.974" v="74" actId="20577"/>
            <ac:spMkLst>
              <pc:docMk/>
              <pc:sldMasterMk cId="2924523013" sldId="2147483672"/>
              <pc:sldLayoutMk cId="1512114435" sldId="2147483673"/>
              <ac:spMk id="171" creationId="{F097ABE9-E407-6F41-BEC5-2A6EECED9AC8}"/>
            </ac:spMkLst>
          </pc:spChg>
        </pc:sldLayoutChg>
        <pc:sldLayoutChg chg="delSp modSp mod">
          <pc:chgData name="Aaron J Masino" userId="2136f450-c1a6-467a-901d-8891005589d6" providerId="ADAL" clId="{5A6D20E5-39A5-344B-A067-66D5E25E6555}" dt="2025-06-19T12:01:34.957" v="13" actId="1076"/>
          <pc:sldLayoutMkLst>
            <pc:docMk/>
            <pc:sldMasterMk cId="2924523013" sldId="2147483672"/>
            <pc:sldLayoutMk cId="3997437153" sldId="2147483678"/>
          </pc:sldLayoutMkLst>
          <pc:spChg chg="mod">
            <ac:chgData name="Aaron J Masino" userId="2136f450-c1a6-467a-901d-8891005589d6" providerId="ADAL" clId="{5A6D20E5-39A5-344B-A067-66D5E25E6555}" dt="2025-06-19T12:01:34.957" v="13" actId="1076"/>
            <ac:spMkLst>
              <pc:docMk/>
              <pc:sldMasterMk cId="2924523013" sldId="2147483672"/>
              <pc:sldLayoutMk cId="3997437153" sldId="2147483678"/>
              <ac:spMk id="179" creationId="{4ABF823B-5972-8C46-BE31-3BCDD8C4CD81}"/>
            </ac:spMkLst>
          </pc:spChg>
        </pc:sldLayoutChg>
      </pc:sldMasterChg>
    </pc:docChg>
  </pc:docChgLst>
  <pc:docChgLst>
    <pc:chgData name="Aaron J Masino" userId="2136f450-c1a6-467a-901d-8891005589d6" providerId="ADAL" clId="{48B776A4-60F4-4589-988D-DEC2FD87185E}"/>
    <pc:docChg chg="undo custSel addSld delSld modSld modMainMaster">
      <pc:chgData name="Aaron J Masino" userId="2136f450-c1a6-467a-901d-8891005589d6" providerId="ADAL" clId="{48B776A4-60F4-4589-988D-DEC2FD87185E}" dt="2023-12-07T20:11:57.867" v="149" actId="680"/>
      <pc:docMkLst>
        <pc:docMk/>
      </pc:docMkLst>
      <pc:sldChg chg="del">
        <pc:chgData name="Aaron J Masino" userId="2136f450-c1a6-467a-901d-8891005589d6" providerId="ADAL" clId="{48B776A4-60F4-4589-988D-DEC2FD87185E}" dt="2023-12-07T19:57:43.021" v="4" actId="47"/>
        <pc:sldMkLst>
          <pc:docMk/>
          <pc:sldMk cId="503119967" sldId="256"/>
        </pc:sldMkLst>
      </pc:sldChg>
      <pc:sldChg chg="new">
        <pc:chgData name="Aaron J Masino" userId="2136f450-c1a6-467a-901d-8891005589d6" providerId="ADAL" clId="{48B776A4-60F4-4589-988D-DEC2FD87185E}" dt="2023-12-07T20:10:59.973" v="143" actId="680"/>
        <pc:sldMkLst>
          <pc:docMk/>
          <pc:sldMk cId="693114762" sldId="256"/>
        </pc:sldMkLst>
      </pc:sldChg>
      <pc:sldChg chg="new add del">
        <pc:chgData name="Aaron J Masino" userId="2136f450-c1a6-467a-901d-8891005589d6" providerId="ADAL" clId="{48B776A4-60F4-4589-988D-DEC2FD87185E}" dt="2023-12-07T20:08:28.565" v="88" actId="47"/>
        <pc:sldMkLst>
          <pc:docMk/>
          <pc:sldMk cId="1717525535" sldId="256"/>
        </pc:sldMkLst>
      </pc:sldChg>
      <pc:sldChg chg="new del">
        <pc:chgData name="Aaron J Masino" userId="2136f450-c1a6-467a-901d-8891005589d6" providerId="ADAL" clId="{48B776A4-60F4-4589-988D-DEC2FD87185E}" dt="2023-12-07T20:03:43.036" v="12" actId="47"/>
        <pc:sldMkLst>
          <pc:docMk/>
          <pc:sldMk cId="69995728" sldId="257"/>
        </pc:sldMkLst>
      </pc:sldChg>
      <pc:sldChg chg="new">
        <pc:chgData name="Aaron J Masino" userId="2136f450-c1a6-467a-901d-8891005589d6" providerId="ADAL" clId="{48B776A4-60F4-4589-988D-DEC2FD87185E}" dt="2023-12-07T20:11:44.059" v="146" actId="680"/>
        <pc:sldMkLst>
          <pc:docMk/>
          <pc:sldMk cId="756590563" sldId="257"/>
        </pc:sldMkLst>
      </pc:sldChg>
      <pc:sldChg chg="delSp new del mod modClrScheme chgLayout">
        <pc:chgData name="Aaron J Masino" userId="2136f450-c1a6-467a-901d-8891005589d6" providerId="ADAL" clId="{48B776A4-60F4-4589-988D-DEC2FD87185E}" dt="2023-12-07T19:58:22.192" v="10" actId="47"/>
        <pc:sldMkLst>
          <pc:docMk/>
          <pc:sldMk cId="1568399189" sldId="257"/>
        </pc:sldMkLst>
      </pc:sldChg>
      <pc:sldChg chg="del">
        <pc:chgData name="Aaron J Masino" userId="2136f450-c1a6-467a-901d-8891005589d6" providerId="ADAL" clId="{48B776A4-60F4-4589-988D-DEC2FD87185E}" dt="2023-12-07T19:57:43.586" v="5" actId="47"/>
        <pc:sldMkLst>
          <pc:docMk/>
          <pc:sldMk cId="1617762962" sldId="257"/>
        </pc:sldMkLst>
      </pc:sldChg>
      <pc:sldChg chg="new add del">
        <pc:chgData name="Aaron J Masino" userId="2136f450-c1a6-467a-901d-8891005589d6" providerId="ADAL" clId="{48B776A4-60F4-4589-988D-DEC2FD87185E}" dt="2023-12-07T20:07:11.754" v="60" actId="680"/>
        <pc:sldMkLst>
          <pc:docMk/>
          <pc:sldMk cId="2237814430" sldId="257"/>
        </pc:sldMkLst>
      </pc:sldChg>
      <pc:sldChg chg="new del">
        <pc:chgData name="Aaron J Masino" userId="2136f450-c1a6-467a-901d-8891005589d6" providerId="ADAL" clId="{48B776A4-60F4-4589-988D-DEC2FD87185E}" dt="2023-12-07T20:08:23.806" v="87" actId="47"/>
        <pc:sldMkLst>
          <pc:docMk/>
          <pc:sldMk cId="2436985711" sldId="257"/>
        </pc:sldMkLst>
      </pc:sldChg>
      <pc:sldChg chg="new del">
        <pc:chgData name="Aaron J Masino" userId="2136f450-c1a6-467a-901d-8891005589d6" providerId="ADAL" clId="{48B776A4-60F4-4589-988D-DEC2FD87185E}" dt="2023-12-07T20:11:53.960" v="148" actId="47"/>
        <pc:sldMkLst>
          <pc:docMk/>
          <pc:sldMk cId="404244840" sldId="258"/>
        </pc:sldMkLst>
      </pc:sldChg>
      <pc:sldChg chg="new">
        <pc:chgData name="Aaron J Masino" userId="2136f450-c1a6-467a-901d-8891005589d6" providerId="ADAL" clId="{48B776A4-60F4-4589-988D-DEC2FD87185E}" dt="2023-12-07T20:11:57.867" v="149" actId="680"/>
        <pc:sldMkLst>
          <pc:docMk/>
          <pc:sldMk cId="596582550" sldId="258"/>
        </pc:sldMkLst>
      </pc:sldChg>
      <pc:sldChg chg="del">
        <pc:chgData name="Aaron J Masino" userId="2136f450-c1a6-467a-901d-8891005589d6" providerId="ADAL" clId="{48B776A4-60F4-4589-988D-DEC2FD87185E}" dt="2023-12-07T19:57:44.348" v="6" actId="47"/>
        <pc:sldMkLst>
          <pc:docMk/>
          <pc:sldMk cId="4231251659" sldId="258"/>
        </pc:sldMkLst>
      </pc:sldChg>
      <pc:sldMasterChg chg="addSp delSp modSp mod setBg modSldLayout">
        <pc:chgData name="Aaron J Masino" userId="2136f450-c1a6-467a-901d-8891005589d6" providerId="ADAL" clId="{48B776A4-60F4-4589-988D-DEC2FD87185E}" dt="2023-12-07T20:11:32.063" v="145"/>
        <pc:sldMasterMkLst>
          <pc:docMk/>
          <pc:sldMasterMk cId="2924523013" sldId="2147483672"/>
        </pc:sldMasterMkLst>
        <pc:sldLayoutChg chg="delSp mod setBg">
          <pc:chgData name="Aaron J Masino" userId="2136f450-c1a6-467a-901d-8891005589d6" providerId="ADAL" clId="{48B776A4-60F4-4589-988D-DEC2FD87185E}" dt="2023-12-07T20:07:34.746" v="83"/>
          <pc:sldLayoutMkLst>
            <pc:docMk/>
            <pc:sldMasterMk cId="2924523013" sldId="2147483672"/>
            <pc:sldLayoutMk cId="1512114435" sldId="2147483673"/>
          </pc:sldLayoutMkLst>
        </pc:sldLayoutChg>
        <pc:sldLayoutChg chg="addSp modSp setBg">
          <pc:chgData name="Aaron J Masino" userId="2136f450-c1a6-467a-901d-8891005589d6" providerId="ADAL" clId="{48B776A4-60F4-4589-988D-DEC2FD87185E}" dt="2023-12-07T20:10:39.691" v="140"/>
          <pc:sldLayoutMkLst>
            <pc:docMk/>
            <pc:sldMasterMk cId="2924523013" sldId="2147483672"/>
            <pc:sldLayoutMk cId="2018154316" sldId="2147483674"/>
          </pc:sldLayoutMkLst>
        </pc:sldLayoutChg>
        <pc:sldLayoutChg chg="addSp modSp mod setBg">
          <pc:chgData name="Aaron J Masino" userId="2136f450-c1a6-467a-901d-8891005589d6" providerId="ADAL" clId="{48B776A4-60F4-4589-988D-DEC2FD87185E}" dt="2023-12-07T20:10:31.550" v="136"/>
          <pc:sldLayoutMkLst>
            <pc:docMk/>
            <pc:sldMasterMk cId="2924523013" sldId="2147483672"/>
            <pc:sldLayoutMk cId="2657387946" sldId="2147483675"/>
          </pc:sldLayoutMkLst>
        </pc:sldLayoutChg>
        <pc:sldLayoutChg chg="addSp modSp setBg">
          <pc:chgData name="Aaron J Masino" userId="2136f450-c1a6-467a-901d-8891005589d6" providerId="ADAL" clId="{48B776A4-60F4-4589-988D-DEC2FD87185E}" dt="2023-12-07T20:10:34.023" v="137"/>
          <pc:sldLayoutMkLst>
            <pc:docMk/>
            <pc:sldMasterMk cId="2924523013" sldId="2147483672"/>
            <pc:sldLayoutMk cId="614271651" sldId="2147483676"/>
          </pc:sldLayoutMkLst>
        </pc:sldLayoutChg>
        <pc:sldLayoutChg chg="addSp modSp setBg">
          <pc:chgData name="Aaron J Masino" userId="2136f450-c1a6-467a-901d-8891005589d6" providerId="ADAL" clId="{48B776A4-60F4-4589-988D-DEC2FD87185E}" dt="2023-12-07T20:10:43.447" v="142"/>
          <pc:sldLayoutMkLst>
            <pc:docMk/>
            <pc:sldMasterMk cId="2924523013" sldId="2147483672"/>
            <pc:sldLayoutMk cId="441325497" sldId="2147483677"/>
          </pc:sldLayoutMkLst>
        </pc:sldLayoutChg>
        <pc:sldLayoutChg chg="addSp delSp modSp setBg">
          <pc:chgData name="Aaron J Masino" userId="2136f450-c1a6-467a-901d-8891005589d6" providerId="ADAL" clId="{48B776A4-60F4-4589-988D-DEC2FD87185E}" dt="2023-12-07T20:11:32.063" v="145"/>
          <pc:sldLayoutMkLst>
            <pc:docMk/>
            <pc:sldMasterMk cId="2924523013" sldId="2147483672"/>
            <pc:sldLayoutMk cId="3997437153" sldId="2147483678"/>
          </pc:sldLayoutMkLst>
        </pc:sldLayoutChg>
        <pc:sldLayoutChg chg="addSp modSp setBg">
          <pc:chgData name="Aaron J Masino" userId="2136f450-c1a6-467a-901d-8891005589d6" providerId="ADAL" clId="{48B776A4-60F4-4589-988D-DEC2FD87185E}" dt="2023-12-07T20:10:41.605" v="141"/>
          <pc:sldLayoutMkLst>
            <pc:docMk/>
            <pc:sldMasterMk cId="2924523013" sldId="2147483672"/>
            <pc:sldLayoutMk cId="506054407" sldId="2147483679"/>
          </pc:sldLayoutMkLst>
        </pc:sldLayoutChg>
        <pc:sldLayoutChg chg="addSp modSp setBg">
          <pc:chgData name="Aaron J Masino" userId="2136f450-c1a6-467a-901d-8891005589d6" providerId="ADAL" clId="{48B776A4-60F4-4589-988D-DEC2FD87185E}" dt="2023-12-07T20:10:35.542" v="138"/>
          <pc:sldLayoutMkLst>
            <pc:docMk/>
            <pc:sldMasterMk cId="2924523013" sldId="2147483672"/>
            <pc:sldLayoutMk cId="1989972280" sldId="2147483680"/>
          </pc:sldLayoutMkLst>
        </pc:sldLayoutChg>
        <pc:sldLayoutChg chg="addSp modSp setBg">
          <pc:chgData name="Aaron J Masino" userId="2136f450-c1a6-467a-901d-8891005589d6" providerId="ADAL" clId="{48B776A4-60F4-4589-988D-DEC2FD87185E}" dt="2023-12-07T20:10:37.130" v="139"/>
          <pc:sldLayoutMkLst>
            <pc:docMk/>
            <pc:sldMasterMk cId="2924523013" sldId="2147483672"/>
            <pc:sldLayoutMk cId="2280434450" sldId="2147483681"/>
          </pc:sldLayoutMkLst>
        </pc:sldLayoutChg>
      </pc:sldMasterChg>
    </pc:docChg>
  </pc:docChgLst>
  <pc:docChgLst>
    <pc:chgData name="Aaron J Masino" userId="2136f450-c1a6-467a-901d-8891005589d6" providerId="ADAL" clId="{B602BF34-D576-E44F-8510-B43DFBC0E7FA}"/>
    <pc:docChg chg="modSld">
      <pc:chgData name="Aaron J Masino" userId="2136f450-c1a6-467a-901d-8891005589d6" providerId="ADAL" clId="{B602BF34-D576-E44F-8510-B43DFBC0E7FA}" dt="2025-07-07T16:35:12.849" v="37" actId="20577"/>
      <pc:docMkLst>
        <pc:docMk/>
      </pc:docMkLst>
      <pc:sldChg chg="modSp mod">
        <pc:chgData name="Aaron J Masino" userId="2136f450-c1a6-467a-901d-8891005589d6" providerId="ADAL" clId="{B602BF34-D576-E44F-8510-B43DFBC0E7FA}" dt="2025-07-07T16:35:06.638" v="29" actId="20577"/>
        <pc:sldMkLst>
          <pc:docMk/>
          <pc:sldMk cId="693114762" sldId="256"/>
        </pc:sldMkLst>
        <pc:spChg chg="mod">
          <ac:chgData name="Aaron J Masino" userId="2136f450-c1a6-467a-901d-8891005589d6" providerId="ADAL" clId="{B602BF34-D576-E44F-8510-B43DFBC0E7FA}" dt="2025-07-07T16:35:06.638" v="29" actId="20577"/>
          <ac:spMkLst>
            <pc:docMk/>
            <pc:sldMk cId="693114762" sldId="256"/>
            <ac:spMk id="4" creationId="{2EFBDD8D-7AE1-B0A3-8A18-699F1ACDEC5E}"/>
          </ac:spMkLst>
        </pc:spChg>
      </pc:sldChg>
      <pc:sldChg chg="modSp mod">
        <pc:chgData name="Aaron J Masino" userId="2136f450-c1a6-467a-901d-8891005589d6" providerId="ADAL" clId="{B602BF34-D576-E44F-8510-B43DFBC0E7FA}" dt="2025-07-07T16:35:12.849" v="37" actId="20577"/>
        <pc:sldMkLst>
          <pc:docMk/>
          <pc:sldMk cId="756590563" sldId="257"/>
        </pc:sldMkLst>
        <pc:spChg chg="mod">
          <ac:chgData name="Aaron J Masino" userId="2136f450-c1a6-467a-901d-8891005589d6" providerId="ADAL" clId="{B602BF34-D576-E44F-8510-B43DFBC0E7FA}" dt="2025-07-07T16:35:12.849" v="37" actId="20577"/>
          <ac:spMkLst>
            <pc:docMk/>
            <pc:sldMk cId="756590563" sldId="257"/>
            <ac:spMk id="2" creationId="{34B3E212-40CD-42B4-ED8A-694668EA2863}"/>
          </ac:spMkLst>
        </pc:spChg>
      </pc:sldChg>
    </pc:docChg>
  </pc:docChgLst>
</pc:chgInfo>
</file>

<file path=ppt/media/hdphoto1.wdp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F58E30-8B0E-3D4A-B4F9-4F5788961FBE}" type="datetimeFigureOut">
              <a:rPr lang="en-US" smtClean="0"/>
              <a:t>7/7/25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D08B6C-8A43-5644-B4BB-E95D157C2B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2198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368928" y="3512644"/>
            <a:ext cx="4265752" cy="246221"/>
          </a:xfrm>
        </p:spPr>
        <p:txBody>
          <a:bodyPr anchor="t"/>
          <a:lstStyle>
            <a:lvl1pPr marL="0" indent="0" algn="l">
              <a:lnSpc>
                <a:spcPct val="100000"/>
              </a:lnSpc>
              <a:buNone/>
              <a:defRPr sz="1600">
                <a:solidFill>
                  <a:schemeClr val="bg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Aaron J. Masino, PhD</a:t>
            </a:r>
          </a:p>
        </p:txBody>
      </p:sp>
      <p:grpSp>
        <p:nvGrpSpPr>
          <p:cNvPr id="88" name="Group 87">
            <a:extLst>
              <a:ext uri="{FF2B5EF4-FFF2-40B4-BE49-F238E27FC236}">
                <a16:creationId xmlns:a16="http://schemas.microsoft.com/office/drawing/2014/main" id="{32D705F4-66FC-4445-A2DF-A6A481D2978E}"/>
              </a:ext>
            </a:extLst>
          </p:cNvPr>
          <p:cNvGrpSpPr/>
          <p:nvPr userDrawn="1"/>
        </p:nvGrpSpPr>
        <p:grpSpPr>
          <a:xfrm>
            <a:off x="399536" y="646047"/>
            <a:ext cx="274320" cy="212725"/>
            <a:chOff x="11343190" y="687636"/>
            <a:chExt cx="274320" cy="212725"/>
          </a:xfrm>
        </p:grpSpPr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E108C30F-E145-2D4E-A954-673F6C5BAE06}"/>
                </a:ext>
              </a:extLst>
            </p:cNvPr>
            <p:cNvCxnSpPr/>
            <p:nvPr/>
          </p:nvCxnSpPr>
          <p:spPr>
            <a:xfrm>
              <a:off x="11343190" y="687636"/>
              <a:ext cx="274320" cy="0"/>
            </a:xfrm>
            <a:prstGeom prst="line">
              <a:avLst/>
            </a:prstGeom>
            <a:ln w="22225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Straight Connector 89">
              <a:extLst>
                <a:ext uri="{FF2B5EF4-FFF2-40B4-BE49-F238E27FC236}">
                  <a16:creationId xmlns:a16="http://schemas.microsoft.com/office/drawing/2014/main" id="{12A828DF-2F75-3946-A018-2EFB7DBF2002}"/>
                </a:ext>
              </a:extLst>
            </p:cNvPr>
            <p:cNvCxnSpPr/>
            <p:nvPr/>
          </p:nvCxnSpPr>
          <p:spPr>
            <a:xfrm>
              <a:off x="11343190" y="758544"/>
              <a:ext cx="274320" cy="0"/>
            </a:xfrm>
            <a:prstGeom prst="line">
              <a:avLst/>
            </a:prstGeom>
            <a:ln w="22225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2C0BD958-94D8-9D4F-BF03-4398CCDEF41F}"/>
                </a:ext>
              </a:extLst>
            </p:cNvPr>
            <p:cNvCxnSpPr/>
            <p:nvPr/>
          </p:nvCxnSpPr>
          <p:spPr>
            <a:xfrm>
              <a:off x="11343190" y="829452"/>
              <a:ext cx="274320" cy="0"/>
            </a:xfrm>
            <a:prstGeom prst="line">
              <a:avLst/>
            </a:prstGeom>
            <a:ln w="22225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C7F9DA8D-12BC-274D-96EA-CBF9AA504ABA}"/>
                </a:ext>
              </a:extLst>
            </p:cNvPr>
            <p:cNvCxnSpPr/>
            <p:nvPr/>
          </p:nvCxnSpPr>
          <p:spPr>
            <a:xfrm>
              <a:off x="11343190" y="900361"/>
              <a:ext cx="274320" cy="0"/>
            </a:xfrm>
            <a:prstGeom prst="line">
              <a:avLst/>
            </a:prstGeom>
            <a:ln w="22225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1" name="Text Placeholder 170">
            <a:extLst>
              <a:ext uri="{FF2B5EF4-FFF2-40B4-BE49-F238E27FC236}">
                <a16:creationId xmlns:a16="http://schemas.microsoft.com/office/drawing/2014/main" id="{F097ABE9-E407-6F41-BEC5-2A6EECED9AC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368927" y="3795786"/>
            <a:ext cx="4265751" cy="221599"/>
          </a:xfrm>
        </p:spPr>
        <p:txBody>
          <a:bodyPr/>
          <a:lstStyle>
            <a:lvl1pPr>
              <a:lnSpc>
                <a:spcPct val="100000"/>
              </a:lnSpc>
              <a:buNone/>
              <a:defRPr sz="1400">
                <a:solidFill>
                  <a:schemeClr val="accent2"/>
                </a:solidFill>
                <a:latin typeface="+mn-lt"/>
                <a:cs typeface="Sabon Next LT" panose="02000500000000000000" pitchFamily="2" charset="0"/>
              </a:defRPr>
            </a:lvl1pPr>
            <a:lvl2pPr>
              <a:buNone/>
              <a:defRPr sz="1400">
                <a:solidFill>
                  <a:schemeClr val="accent2"/>
                </a:solidFill>
                <a:latin typeface="Sabon Next LT" panose="02000500000000000000" pitchFamily="2" charset="0"/>
                <a:cs typeface="Sabon Next LT" panose="02000500000000000000" pitchFamily="2" charset="0"/>
              </a:defRPr>
            </a:lvl2pPr>
            <a:lvl3pPr>
              <a:buNone/>
              <a:defRPr sz="1400">
                <a:solidFill>
                  <a:schemeClr val="accent2"/>
                </a:solidFill>
                <a:latin typeface="Sabon Next LT" panose="02000500000000000000" pitchFamily="2" charset="0"/>
                <a:cs typeface="Sabon Next LT" panose="02000500000000000000" pitchFamily="2" charset="0"/>
              </a:defRPr>
            </a:lvl3pPr>
            <a:lvl4pPr>
              <a:buNone/>
              <a:defRPr sz="1400">
                <a:solidFill>
                  <a:schemeClr val="accent2"/>
                </a:solidFill>
                <a:latin typeface="Sabon Next LT" panose="02000500000000000000" pitchFamily="2" charset="0"/>
                <a:cs typeface="Sabon Next LT" panose="02000500000000000000" pitchFamily="2" charset="0"/>
              </a:defRPr>
            </a:lvl4pPr>
            <a:lvl5pPr>
              <a:buNone/>
              <a:defRPr sz="1400">
                <a:solidFill>
                  <a:schemeClr val="accent2"/>
                </a:solidFill>
                <a:latin typeface="Sabon Next LT" panose="02000500000000000000" pitchFamily="2" charset="0"/>
                <a:cs typeface="Sabon Next LT" panose="02000500000000000000" pitchFamily="2" charset="0"/>
              </a:defRPr>
            </a:lvl5pPr>
          </a:lstStyle>
          <a:p>
            <a:pPr lvl="0"/>
            <a:r>
              <a:rPr lang="en-US" dirty="0"/>
              <a:t>Associate Professor of Computer Science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368927" y="1371600"/>
            <a:ext cx="4615014" cy="2013756"/>
          </a:xfrm>
        </p:spPr>
        <p:txBody>
          <a:bodyPr anchor="t"/>
          <a:lstStyle>
            <a:lvl1pPr algn="l">
              <a:lnSpc>
                <a:spcPct val="80000"/>
              </a:lnSpc>
              <a:defRPr sz="5400" b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</a:t>
            </a:r>
            <a:br>
              <a:rPr lang="en-US" dirty="0"/>
            </a:br>
            <a:r>
              <a:rPr lang="en-US" dirty="0"/>
              <a:t>Edit Slide</a:t>
            </a:r>
            <a:br>
              <a:rPr lang="en-US" dirty="0"/>
            </a:br>
            <a:r>
              <a:rPr lang="en-US" dirty="0"/>
              <a:t>Deck Title</a:t>
            </a:r>
          </a:p>
        </p:txBody>
      </p: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1643EC61-6566-E543-A5B5-627914069DFF}"/>
              </a:ext>
            </a:extLst>
          </p:cNvPr>
          <p:cNvGrpSpPr/>
          <p:nvPr userDrawn="1"/>
        </p:nvGrpSpPr>
        <p:grpSpPr>
          <a:xfrm>
            <a:off x="6776031" y="331149"/>
            <a:ext cx="502600" cy="744358"/>
            <a:chOff x="7543800" y="-161366"/>
            <a:chExt cx="590775" cy="874945"/>
          </a:xfrm>
          <a:solidFill>
            <a:schemeClr val="accent1"/>
          </a:solidFill>
        </p:grpSpPr>
        <p:grpSp>
          <p:nvGrpSpPr>
            <p:cNvPr id="120" name="Group 119">
              <a:extLst>
                <a:ext uri="{FF2B5EF4-FFF2-40B4-BE49-F238E27FC236}">
                  <a16:creationId xmlns:a16="http://schemas.microsoft.com/office/drawing/2014/main" id="{43F7657A-A9E2-C442-AD47-9F48D895F723}"/>
                </a:ext>
              </a:extLst>
            </p:cNvPr>
            <p:cNvGrpSpPr/>
            <p:nvPr/>
          </p:nvGrpSpPr>
          <p:grpSpPr>
            <a:xfrm>
              <a:off x="7543800" y="-161366"/>
              <a:ext cx="590775" cy="67236"/>
              <a:chOff x="7543800" y="-161366"/>
              <a:chExt cx="590775" cy="67236"/>
            </a:xfrm>
            <a:grpFill/>
          </p:grpSpPr>
          <p:sp>
            <p:nvSpPr>
              <p:cNvPr id="163" name="Oval 162">
                <a:extLst>
                  <a:ext uri="{FF2B5EF4-FFF2-40B4-BE49-F238E27FC236}">
                    <a16:creationId xmlns:a16="http://schemas.microsoft.com/office/drawing/2014/main" id="{F8153F31-15B8-B343-B670-EE78EE5DA576}"/>
                  </a:ext>
                </a:extLst>
              </p:cNvPr>
              <p:cNvSpPr/>
              <p:nvPr/>
            </p:nvSpPr>
            <p:spPr>
              <a:xfrm>
                <a:off x="7543800" y="-161365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4" name="Oval 163">
                <a:extLst>
                  <a:ext uri="{FF2B5EF4-FFF2-40B4-BE49-F238E27FC236}">
                    <a16:creationId xmlns:a16="http://schemas.microsoft.com/office/drawing/2014/main" id="{91EAB16D-1DE1-3745-B9BE-CBE656648391}"/>
                  </a:ext>
                </a:extLst>
              </p:cNvPr>
              <p:cNvSpPr/>
              <p:nvPr/>
            </p:nvSpPr>
            <p:spPr>
              <a:xfrm>
                <a:off x="7674685" y="-161365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5" name="Oval 164">
                <a:extLst>
                  <a:ext uri="{FF2B5EF4-FFF2-40B4-BE49-F238E27FC236}">
                    <a16:creationId xmlns:a16="http://schemas.microsoft.com/office/drawing/2014/main" id="{7D9812CD-D01B-B247-B9AD-18E24E7233F3}"/>
                  </a:ext>
                </a:extLst>
              </p:cNvPr>
              <p:cNvSpPr/>
              <p:nvPr/>
            </p:nvSpPr>
            <p:spPr>
              <a:xfrm>
                <a:off x="7805570" y="-161365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6" name="Oval 165">
                <a:extLst>
                  <a:ext uri="{FF2B5EF4-FFF2-40B4-BE49-F238E27FC236}">
                    <a16:creationId xmlns:a16="http://schemas.microsoft.com/office/drawing/2014/main" id="{EDDFFA03-F4A1-7047-9E08-208BA09C3D0D}"/>
                  </a:ext>
                </a:extLst>
              </p:cNvPr>
              <p:cNvSpPr/>
              <p:nvPr/>
            </p:nvSpPr>
            <p:spPr>
              <a:xfrm>
                <a:off x="7936455" y="-161365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7" name="Oval 166">
                <a:extLst>
                  <a:ext uri="{FF2B5EF4-FFF2-40B4-BE49-F238E27FC236}">
                    <a16:creationId xmlns:a16="http://schemas.microsoft.com/office/drawing/2014/main" id="{1FB72449-95B1-2B43-8D77-407E8C6DA8C5}"/>
                  </a:ext>
                </a:extLst>
              </p:cNvPr>
              <p:cNvSpPr/>
              <p:nvPr/>
            </p:nvSpPr>
            <p:spPr>
              <a:xfrm>
                <a:off x="8067340" y="-161366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1" name="Group 120">
              <a:extLst>
                <a:ext uri="{FF2B5EF4-FFF2-40B4-BE49-F238E27FC236}">
                  <a16:creationId xmlns:a16="http://schemas.microsoft.com/office/drawing/2014/main" id="{DCEC2D2C-E5FA-D04C-B850-60ADDADB3E6E}"/>
                </a:ext>
              </a:extLst>
            </p:cNvPr>
            <p:cNvGrpSpPr/>
            <p:nvPr/>
          </p:nvGrpSpPr>
          <p:grpSpPr>
            <a:xfrm>
              <a:off x="7543800" y="-45979"/>
              <a:ext cx="590775" cy="67236"/>
              <a:chOff x="7543800" y="-44377"/>
              <a:chExt cx="590775" cy="67236"/>
            </a:xfrm>
            <a:grpFill/>
          </p:grpSpPr>
          <p:sp>
            <p:nvSpPr>
              <p:cNvPr id="158" name="Oval 157">
                <a:extLst>
                  <a:ext uri="{FF2B5EF4-FFF2-40B4-BE49-F238E27FC236}">
                    <a16:creationId xmlns:a16="http://schemas.microsoft.com/office/drawing/2014/main" id="{ED5187E1-AC0D-FC49-9EE2-2306528B4A49}"/>
                  </a:ext>
                </a:extLst>
              </p:cNvPr>
              <p:cNvSpPr/>
              <p:nvPr/>
            </p:nvSpPr>
            <p:spPr>
              <a:xfrm>
                <a:off x="7543800" y="-44376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9" name="Oval 158">
                <a:extLst>
                  <a:ext uri="{FF2B5EF4-FFF2-40B4-BE49-F238E27FC236}">
                    <a16:creationId xmlns:a16="http://schemas.microsoft.com/office/drawing/2014/main" id="{C4784A95-5FE0-C140-8960-792C1FA54D8D}"/>
                  </a:ext>
                </a:extLst>
              </p:cNvPr>
              <p:cNvSpPr/>
              <p:nvPr/>
            </p:nvSpPr>
            <p:spPr>
              <a:xfrm>
                <a:off x="7674685" y="-44376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0" name="Oval 159">
                <a:extLst>
                  <a:ext uri="{FF2B5EF4-FFF2-40B4-BE49-F238E27FC236}">
                    <a16:creationId xmlns:a16="http://schemas.microsoft.com/office/drawing/2014/main" id="{BD31660C-A41B-0C47-8721-3269686D0B7B}"/>
                  </a:ext>
                </a:extLst>
              </p:cNvPr>
              <p:cNvSpPr/>
              <p:nvPr/>
            </p:nvSpPr>
            <p:spPr>
              <a:xfrm>
                <a:off x="7805570" y="-44376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Oval 160">
                <a:extLst>
                  <a:ext uri="{FF2B5EF4-FFF2-40B4-BE49-F238E27FC236}">
                    <a16:creationId xmlns:a16="http://schemas.microsoft.com/office/drawing/2014/main" id="{14629AF0-29CC-AC4C-9D89-02DB0F5A5940}"/>
                  </a:ext>
                </a:extLst>
              </p:cNvPr>
              <p:cNvSpPr/>
              <p:nvPr/>
            </p:nvSpPr>
            <p:spPr>
              <a:xfrm>
                <a:off x="7936455" y="-44376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2" name="Oval 161">
                <a:extLst>
                  <a:ext uri="{FF2B5EF4-FFF2-40B4-BE49-F238E27FC236}">
                    <a16:creationId xmlns:a16="http://schemas.microsoft.com/office/drawing/2014/main" id="{270F4FB4-32B1-B143-9367-323742EA234A}"/>
                  </a:ext>
                </a:extLst>
              </p:cNvPr>
              <p:cNvSpPr/>
              <p:nvPr/>
            </p:nvSpPr>
            <p:spPr>
              <a:xfrm>
                <a:off x="8067340" y="-44377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2" name="Group 121">
              <a:extLst>
                <a:ext uri="{FF2B5EF4-FFF2-40B4-BE49-F238E27FC236}">
                  <a16:creationId xmlns:a16="http://schemas.microsoft.com/office/drawing/2014/main" id="{134E604F-80D8-1440-A1A6-E3B21E3E147F}"/>
                </a:ext>
              </a:extLst>
            </p:cNvPr>
            <p:cNvGrpSpPr/>
            <p:nvPr/>
          </p:nvGrpSpPr>
          <p:grpSpPr>
            <a:xfrm>
              <a:off x="7543800" y="69408"/>
              <a:ext cx="590775" cy="67236"/>
              <a:chOff x="7543800" y="72612"/>
              <a:chExt cx="590775" cy="67236"/>
            </a:xfrm>
            <a:grpFill/>
          </p:grpSpPr>
          <p:sp>
            <p:nvSpPr>
              <p:cNvPr id="153" name="Oval 152">
                <a:extLst>
                  <a:ext uri="{FF2B5EF4-FFF2-40B4-BE49-F238E27FC236}">
                    <a16:creationId xmlns:a16="http://schemas.microsoft.com/office/drawing/2014/main" id="{D2F15213-AFF8-F847-BA16-CC86F4A8C267}"/>
                  </a:ext>
                </a:extLst>
              </p:cNvPr>
              <p:cNvSpPr/>
              <p:nvPr/>
            </p:nvSpPr>
            <p:spPr>
              <a:xfrm>
                <a:off x="7543800" y="72613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4" name="Oval 153">
                <a:extLst>
                  <a:ext uri="{FF2B5EF4-FFF2-40B4-BE49-F238E27FC236}">
                    <a16:creationId xmlns:a16="http://schemas.microsoft.com/office/drawing/2014/main" id="{0D04F651-7C4C-804C-85D8-57993A3AEC41}"/>
                  </a:ext>
                </a:extLst>
              </p:cNvPr>
              <p:cNvSpPr/>
              <p:nvPr/>
            </p:nvSpPr>
            <p:spPr>
              <a:xfrm>
                <a:off x="7674685" y="72613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5" name="Oval 154">
                <a:extLst>
                  <a:ext uri="{FF2B5EF4-FFF2-40B4-BE49-F238E27FC236}">
                    <a16:creationId xmlns:a16="http://schemas.microsoft.com/office/drawing/2014/main" id="{F2FE10BF-E710-C847-9B52-742FFA7E283F}"/>
                  </a:ext>
                </a:extLst>
              </p:cNvPr>
              <p:cNvSpPr/>
              <p:nvPr/>
            </p:nvSpPr>
            <p:spPr>
              <a:xfrm>
                <a:off x="7805570" y="72613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6" name="Oval 155">
                <a:extLst>
                  <a:ext uri="{FF2B5EF4-FFF2-40B4-BE49-F238E27FC236}">
                    <a16:creationId xmlns:a16="http://schemas.microsoft.com/office/drawing/2014/main" id="{47C598C5-5FC3-9048-A409-8ABD7D254525}"/>
                  </a:ext>
                </a:extLst>
              </p:cNvPr>
              <p:cNvSpPr/>
              <p:nvPr/>
            </p:nvSpPr>
            <p:spPr>
              <a:xfrm>
                <a:off x="7936455" y="72613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7" name="Oval 156">
                <a:extLst>
                  <a:ext uri="{FF2B5EF4-FFF2-40B4-BE49-F238E27FC236}">
                    <a16:creationId xmlns:a16="http://schemas.microsoft.com/office/drawing/2014/main" id="{72B5F8FF-6D44-C046-A691-779698113840}"/>
                  </a:ext>
                </a:extLst>
              </p:cNvPr>
              <p:cNvSpPr/>
              <p:nvPr/>
            </p:nvSpPr>
            <p:spPr>
              <a:xfrm>
                <a:off x="8067340" y="72612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3" name="Group 122">
              <a:extLst>
                <a:ext uri="{FF2B5EF4-FFF2-40B4-BE49-F238E27FC236}">
                  <a16:creationId xmlns:a16="http://schemas.microsoft.com/office/drawing/2014/main" id="{3E59708B-CAC1-DB45-A975-4C03847B1EB9}"/>
                </a:ext>
              </a:extLst>
            </p:cNvPr>
            <p:cNvGrpSpPr/>
            <p:nvPr/>
          </p:nvGrpSpPr>
          <p:grpSpPr>
            <a:xfrm>
              <a:off x="7543800" y="184795"/>
              <a:ext cx="590775" cy="67236"/>
              <a:chOff x="7543800" y="187359"/>
              <a:chExt cx="590775" cy="67236"/>
            </a:xfrm>
            <a:grpFill/>
          </p:grpSpPr>
          <p:sp>
            <p:nvSpPr>
              <p:cNvPr id="148" name="Oval 147">
                <a:extLst>
                  <a:ext uri="{FF2B5EF4-FFF2-40B4-BE49-F238E27FC236}">
                    <a16:creationId xmlns:a16="http://schemas.microsoft.com/office/drawing/2014/main" id="{75E5234C-15A6-5E44-BF35-31E80EFB9381}"/>
                  </a:ext>
                </a:extLst>
              </p:cNvPr>
              <p:cNvSpPr/>
              <p:nvPr/>
            </p:nvSpPr>
            <p:spPr>
              <a:xfrm>
                <a:off x="7543800" y="187360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9" name="Oval 148">
                <a:extLst>
                  <a:ext uri="{FF2B5EF4-FFF2-40B4-BE49-F238E27FC236}">
                    <a16:creationId xmlns:a16="http://schemas.microsoft.com/office/drawing/2014/main" id="{0E80B58E-1742-934D-8EE7-4C113ADB9B6E}"/>
                  </a:ext>
                </a:extLst>
              </p:cNvPr>
              <p:cNvSpPr/>
              <p:nvPr/>
            </p:nvSpPr>
            <p:spPr>
              <a:xfrm>
                <a:off x="7674685" y="187360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0" name="Oval 149">
                <a:extLst>
                  <a:ext uri="{FF2B5EF4-FFF2-40B4-BE49-F238E27FC236}">
                    <a16:creationId xmlns:a16="http://schemas.microsoft.com/office/drawing/2014/main" id="{BC3A11F9-D0AF-9142-804F-12BBAAECA17C}"/>
                  </a:ext>
                </a:extLst>
              </p:cNvPr>
              <p:cNvSpPr/>
              <p:nvPr/>
            </p:nvSpPr>
            <p:spPr>
              <a:xfrm>
                <a:off x="7805570" y="187360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1" name="Oval 150">
                <a:extLst>
                  <a:ext uri="{FF2B5EF4-FFF2-40B4-BE49-F238E27FC236}">
                    <a16:creationId xmlns:a16="http://schemas.microsoft.com/office/drawing/2014/main" id="{BF540119-E7D7-F948-AB3C-60092FDE3ADA}"/>
                  </a:ext>
                </a:extLst>
              </p:cNvPr>
              <p:cNvSpPr/>
              <p:nvPr/>
            </p:nvSpPr>
            <p:spPr>
              <a:xfrm>
                <a:off x="7936455" y="187360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2" name="Oval 151">
                <a:extLst>
                  <a:ext uri="{FF2B5EF4-FFF2-40B4-BE49-F238E27FC236}">
                    <a16:creationId xmlns:a16="http://schemas.microsoft.com/office/drawing/2014/main" id="{8877E89C-0A46-C64F-8535-4B5B76DD9AEF}"/>
                  </a:ext>
                </a:extLst>
              </p:cNvPr>
              <p:cNvSpPr/>
              <p:nvPr/>
            </p:nvSpPr>
            <p:spPr>
              <a:xfrm>
                <a:off x="8067340" y="187359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4" name="Group 123">
              <a:extLst>
                <a:ext uri="{FF2B5EF4-FFF2-40B4-BE49-F238E27FC236}">
                  <a16:creationId xmlns:a16="http://schemas.microsoft.com/office/drawing/2014/main" id="{89355624-FAF3-6744-87F8-7392C602601F}"/>
                </a:ext>
              </a:extLst>
            </p:cNvPr>
            <p:cNvGrpSpPr/>
            <p:nvPr/>
          </p:nvGrpSpPr>
          <p:grpSpPr>
            <a:xfrm>
              <a:off x="7543800" y="300182"/>
              <a:ext cx="590775" cy="67236"/>
              <a:chOff x="7543800" y="302105"/>
              <a:chExt cx="590775" cy="67236"/>
            </a:xfrm>
            <a:grpFill/>
          </p:grpSpPr>
          <p:sp>
            <p:nvSpPr>
              <p:cNvPr id="143" name="Oval 142">
                <a:extLst>
                  <a:ext uri="{FF2B5EF4-FFF2-40B4-BE49-F238E27FC236}">
                    <a16:creationId xmlns:a16="http://schemas.microsoft.com/office/drawing/2014/main" id="{89D8A231-9067-484B-85A6-B1A2D7E4E905}"/>
                  </a:ext>
                </a:extLst>
              </p:cNvPr>
              <p:cNvSpPr/>
              <p:nvPr/>
            </p:nvSpPr>
            <p:spPr>
              <a:xfrm>
                <a:off x="7543800" y="302106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Oval 143">
                <a:extLst>
                  <a:ext uri="{FF2B5EF4-FFF2-40B4-BE49-F238E27FC236}">
                    <a16:creationId xmlns:a16="http://schemas.microsoft.com/office/drawing/2014/main" id="{55E552D2-CD2A-D449-BB99-96C5B4CDD19E}"/>
                  </a:ext>
                </a:extLst>
              </p:cNvPr>
              <p:cNvSpPr/>
              <p:nvPr/>
            </p:nvSpPr>
            <p:spPr>
              <a:xfrm>
                <a:off x="7674685" y="302106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5" name="Oval 144">
                <a:extLst>
                  <a:ext uri="{FF2B5EF4-FFF2-40B4-BE49-F238E27FC236}">
                    <a16:creationId xmlns:a16="http://schemas.microsoft.com/office/drawing/2014/main" id="{61FFBA65-E084-8241-B00B-FE5095A3D36C}"/>
                  </a:ext>
                </a:extLst>
              </p:cNvPr>
              <p:cNvSpPr/>
              <p:nvPr/>
            </p:nvSpPr>
            <p:spPr>
              <a:xfrm>
                <a:off x="7805570" y="302106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Oval 145">
                <a:extLst>
                  <a:ext uri="{FF2B5EF4-FFF2-40B4-BE49-F238E27FC236}">
                    <a16:creationId xmlns:a16="http://schemas.microsoft.com/office/drawing/2014/main" id="{7E396DF2-6955-174E-9B0D-4F5D96171AD4}"/>
                  </a:ext>
                </a:extLst>
              </p:cNvPr>
              <p:cNvSpPr/>
              <p:nvPr/>
            </p:nvSpPr>
            <p:spPr>
              <a:xfrm>
                <a:off x="7936455" y="302106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Oval 146">
                <a:extLst>
                  <a:ext uri="{FF2B5EF4-FFF2-40B4-BE49-F238E27FC236}">
                    <a16:creationId xmlns:a16="http://schemas.microsoft.com/office/drawing/2014/main" id="{C38B922C-2024-DF4D-AE50-98727FB69552}"/>
                  </a:ext>
                </a:extLst>
              </p:cNvPr>
              <p:cNvSpPr/>
              <p:nvPr/>
            </p:nvSpPr>
            <p:spPr>
              <a:xfrm>
                <a:off x="8067340" y="302105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5" name="Group 124">
              <a:extLst>
                <a:ext uri="{FF2B5EF4-FFF2-40B4-BE49-F238E27FC236}">
                  <a16:creationId xmlns:a16="http://schemas.microsoft.com/office/drawing/2014/main" id="{653CA02C-483C-A142-A160-F0D09AFCD5FA}"/>
                </a:ext>
              </a:extLst>
            </p:cNvPr>
            <p:cNvGrpSpPr/>
            <p:nvPr/>
          </p:nvGrpSpPr>
          <p:grpSpPr>
            <a:xfrm>
              <a:off x="7543800" y="415569"/>
              <a:ext cx="590775" cy="67236"/>
              <a:chOff x="7543800" y="416851"/>
              <a:chExt cx="590775" cy="67236"/>
            </a:xfrm>
            <a:grpFill/>
          </p:grpSpPr>
          <p:sp>
            <p:nvSpPr>
              <p:cNvPr id="138" name="Oval 137">
                <a:extLst>
                  <a:ext uri="{FF2B5EF4-FFF2-40B4-BE49-F238E27FC236}">
                    <a16:creationId xmlns:a16="http://schemas.microsoft.com/office/drawing/2014/main" id="{C011A6C2-5A12-4040-AAF8-3208C20DF989}"/>
                  </a:ext>
                </a:extLst>
              </p:cNvPr>
              <p:cNvSpPr/>
              <p:nvPr/>
            </p:nvSpPr>
            <p:spPr>
              <a:xfrm>
                <a:off x="7543800" y="416852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9" name="Oval 138">
                <a:extLst>
                  <a:ext uri="{FF2B5EF4-FFF2-40B4-BE49-F238E27FC236}">
                    <a16:creationId xmlns:a16="http://schemas.microsoft.com/office/drawing/2014/main" id="{11957DA0-CE02-D646-A9F2-4F42F6EA9C25}"/>
                  </a:ext>
                </a:extLst>
              </p:cNvPr>
              <p:cNvSpPr/>
              <p:nvPr/>
            </p:nvSpPr>
            <p:spPr>
              <a:xfrm>
                <a:off x="7674685" y="416852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0" name="Oval 139">
                <a:extLst>
                  <a:ext uri="{FF2B5EF4-FFF2-40B4-BE49-F238E27FC236}">
                    <a16:creationId xmlns:a16="http://schemas.microsoft.com/office/drawing/2014/main" id="{89076BD0-B02A-9A47-848C-C1A680E47C33}"/>
                  </a:ext>
                </a:extLst>
              </p:cNvPr>
              <p:cNvSpPr/>
              <p:nvPr/>
            </p:nvSpPr>
            <p:spPr>
              <a:xfrm>
                <a:off x="7805570" y="416852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1" name="Oval 140">
                <a:extLst>
                  <a:ext uri="{FF2B5EF4-FFF2-40B4-BE49-F238E27FC236}">
                    <a16:creationId xmlns:a16="http://schemas.microsoft.com/office/drawing/2014/main" id="{E86EF256-BDF3-B641-A83A-9C011211D823}"/>
                  </a:ext>
                </a:extLst>
              </p:cNvPr>
              <p:cNvSpPr/>
              <p:nvPr/>
            </p:nvSpPr>
            <p:spPr>
              <a:xfrm>
                <a:off x="7936455" y="416852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2" name="Oval 141">
                <a:extLst>
                  <a:ext uri="{FF2B5EF4-FFF2-40B4-BE49-F238E27FC236}">
                    <a16:creationId xmlns:a16="http://schemas.microsoft.com/office/drawing/2014/main" id="{C7F89A0E-2069-5249-99EB-7BB8FFDF5BD0}"/>
                  </a:ext>
                </a:extLst>
              </p:cNvPr>
              <p:cNvSpPr/>
              <p:nvPr/>
            </p:nvSpPr>
            <p:spPr>
              <a:xfrm>
                <a:off x="8067340" y="416851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6" name="Group 125">
              <a:extLst>
                <a:ext uri="{FF2B5EF4-FFF2-40B4-BE49-F238E27FC236}">
                  <a16:creationId xmlns:a16="http://schemas.microsoft.com/office/drawing/2014/main" id="{DC6DA0E6-DACF-4D42-9B6D-FEC5A7CDB9DC}"/>
                </a:ext>
              </a:extLst>
            </p:cNvPr>
            <p:cNvGrpSpPr/>
            <p:nvPr/>
          </p:nvGrpSpPr>
          <p:grpSpPr>
            <a:xfrm>
              <a:off x="7543800" y="530956"/>
              <a:ext cx="590775" cy="67236"/>
              <a:chOff x="7543800" y="531597"/>
              <a:chExt cx="590775" cy="67236"/>
            </a:xfrm>
            <a:grpFill/>
          </p:grpSpPr>
          <p:sp>
            <p:nvSpPr>
              <p:cNvPr id="133" name="Oval 132">
                <a:extLst>
                  <a:ext uri="{FF2B5EF4-FFF2-40B4-BE49-F238E27FC236}">
                    <a16:creationId xmlns:a16="http://schemas.microsoft.com/office/drawing/2014/main" id="{130A8894-5819-FB42-9034-679CCB3EF4D7}"/>
                  </a:ext>
                </a:extLst>
              </p:cNvPr>
              <p:cNvSpPr/>
              <p:nvPr/>
            </p:nvSpPr>
            <p:spPr>
              <a:xfrm>
                <a:off x="7543800" y="531598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4" name="Oval 133">
                <a:extLst>
                  <a:ext uri="{FF2B5EF4-FFF2-40B4-BE49-F238E27FC236}">
                    <a16:creationId xmlns:a16="http://schemas.microsoft.com/office/drawing/2014/main" id="{591028E1-2CAF-124B-8EA8-D71FD17C8CE9}"/>
                  </a:ext>
                </a:extLst>
              </p:cNvPr>
              <p:cNvSpPr/>
              <p:nvPr/>
            </p:nvSpPr>
            <p:spPr>
              <a:xfrm>
                <a:off x="7674685" y="531598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5" name="Oval 134">
                <a:extLst>
                  <a:ext uri="{FF2B5EF4-FFF2-40B4-BE49-F238E27FC236}">
                    <a16:creationId xmlns:a16="http://schemas.microsoft.com/office/drawing/2014/main" id="{8CFDA6FA-E1D2-9247-9980-DCE2BE97D7BE}"/>
                  </a:ext>
                </a:extLst>
              </p:cNvPr>
              <p:cNvSpPr/>
              <p:nvPr/>
            </p:nvSpPr>
            <p:spPr>
              <a:xfrm>
                <a:off x="7805570" y="531598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6" name="Oval 135">
                <a:extLst>
                  <a:ext uri="{FF2B5EF4-FFF2-40B4-BE49-F238E27FC236}">
                    <a16:creationId xmlns:a16="http://schemas.microsoft.com/office/drawing/2014/main" id="{1B64BC2F-D226-6D44-AD18-AB853DF44B12}"/>
                  </a:ext>
                </a:extLst>
              </p:cNvPr>
              <p:cNvSpPr/>
              <p:nvPr/>
            </p:nvSpPr>
            <p:spPr>
              <a:xfrm>
                <a:off x="7936455" y="531598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7" name="Oval 136">
                <a:extLst>
                  <a:ext uri="{FF2B5EF4-FFF2-40B4-BE49-F238E27FC236}">
                    <a16:creationId xmlns:a16="http://schemas.microsoft.com/office/drawing/2014/main" id="{65F2B6E2-75D3-E74B-A31F-DA40DF038E68}"/>
                  </a:ext>
                </a:extLst>
              </p:cNvPr>
              <p:cNvSpPr/>
              <p:nvPr/>
            </p:nvSpPr>
            <p:spPr>
              <a:xfrm>
                <a:off x="8067340" y="531597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27" name="Group 126">
              <a:extLst>
                <a:ext uri="{FF2B5EF4-FFF2-40B4-BE49-F238E27FC236}">
                  <a16:creationId xmlns:a16="http://schemas.microsoft.com/office/drawing/2014/main" id="{D33620A5-D40E-F441-BDC3-6621046F58DC}"/>
                </a:ext>
              </a:extLst>
            </p:cNvPr>
            <p:cNvGrpSpPr/>
            <p:nvPr/>
          </p:nvGrpSpPr>
          <p:grpSpPr>
            <a:xfrm>
              <a:off x="7543800" y="646343"/>
              <a:ext cx="590775" cy="67236"/>
              <a:chOff x="7543800" y="646343"/>
              <a:chExt cx="590775" cy="67236"/>
            </a:xfrm>
            <a:grpFill/>
          </p:grpSpPr>
          <p:sp>
            <p:nvSpPr>
              <p:cNvPr id="128" name="Oval 127">
                <a:extLst>
                  <a:ext uri="{FF2B5EF4-FFF2-40B4-BE49-F238E27FC236}">
                    <a16:creationId xmlns:a16="http://schemas.microsoft.com/office/drawing/2014/main" id="{1B6A556E-CE62-5541-AD8B-7E57259F0DCC}"/>
                  </a:ext>
                </a:extLst>
              </p:cNvPr>
              <p:cNvSpPr/>
              <p:nvPr/>
            </p:nvSpPr>
            <p:spPr>
              <a:xfrm>
                <a:off x="7543800" y="646344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9" name="Oval 128">
                <a:extLst>
                  <a:ext uri="{FF2B5EF4-FFF2-40B4-BE49-F238E27FC236}">
                    <a16:creationId xmlns:a16="http://schemas.microsoft.com/office/drawing/2014/main" id="{8A26C7EF-64FA-7940-AA35-18D18CA96103}"/>
                  </a:ext>
                </a:extLst>
              </p:cNvPr>
              <p:cNvSpPr/>
              <p:nvPr/>
            </p:nvSpPr>
            <p:spPr>
              <a:xfrm>
                <a:off x="7674685" y="646344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0" name="Oval 129">
                <a:extLst>
                  <a:ext uri="{FF2B5EF4-FFF2-40B4-BE49-F238E27FC236}">
                    <a16:creationId xmlns:a16="http://schemas.microsoft.com/office/drawing/2014/main" id="{31924F18-0980-3141-8E51-D9F4B4623F20}"/>
                  </a:ext>
                </a:extLst>
              </p:cNvPr>
              <p:cNvSpPr/>
              <p:nvPr/>
            </p:nvSpPr>
            <p:spPr>
              <a:xfrm>
                <a:off x="7805570" y="646344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1" name="Oval 130">
                <a:extLst>
                  <a:ext uri="{FF2B5EF4-FFF2-40B4-BE49-F238E27FC236}">
                    <a16:creationId xmlns:a16="http://schemas.microsoft.com/office/drawing/2014/main" id="{708C4583-68A7-9449-8688-C4A56CF05A04}"/>
                  </a:ext>
                </a:extLst>
              </p:cNvPr>
              <p:cNvSpPr/>
              <p:nvPr/>
            </p:nvSpPr>
            <p:spPr>
              <a:xfrm>
                <a:off x="7936455" y="646344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2" name="Oval 131">
                <a:extLst>
                  <a:ext uri="{FF2B5EF4-FFF2-40B4-BE49-F238E27FC236}">
                    <a16:creationId xmlns:a16="http://schemas.microsoft.com/office/drawing/2014/main" id="{F9D2C0E3-473B-8A47-B4A1-95C8BC56DC38}"/>
                  </a:ext>
                </a:extLst>
              </p:cNvPr>
              <p:cNvSpPr/>
              <p:nvPr/>
            </p:nvSpPr>
            <p:spPr>
              <a:xfrm>
                <a:off x="8067340" y="646343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3D05E947-8AB9-9741-9517-0102689D99D1}"/>
              </a:ext>
            </a:extLst>
          </p:cNvPr>
          <p:cNvGrpSpPr/>
          <p:nvPr userDrawn="1"/>
        </p:nvGrpSpPr>
        <p:grpSpPr>
          <a:xfrm>
            <a:off x="10823072" y="5615760"/>
            <a:ext cx="1106020" cy="1020295"/>
            <a:chOff x="7570694" y="-1223682"/>
            <a:chExt cx="1106020" cy="1020295"/>
          </a:xfrm>
        </p:grpSpPr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3AA7A149-49E4-9949-8754-19AB21BA0381}"/>
                </a:ext>
              </a:extLst>
            </p:cNvPr>
            <p:cNvSpPr/>
            <p:nvPr/>
          </p:nvSpPr>
          <p:spPr>
            <a:xfrm>
              <a:off x="7570694" y="-1223682"/>
              <a:ext cx="134470" cy="1344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23C6158D-1E84-B542-A83C-B42E1BE057C2}"/>
                </a:ext>
              </a:extLst>
            </p:cNvPr>
            <p:cNvSpPr/>
            <p:nvPr/>
          </p:nvSpPr>
          <p:spPr>
            <a:xfrm>
              <a:off x="7894544" y="-1223682"/>
              <a:ext cx="134470" cy="1344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24A6206E-54DA-FA43-A2CB-327439C8752D}"/>
                </a:ext>
              </a:extLst>
            </p:cNvPr>
            <p:cNvSpPr/>
            <p:nvPr/>
          </p:nvSpPr>
          <p:spPr>
            <a:xfrm>
              <a:off x="8218394" y="-1223682"/>
              <a:ext cx="134470" cy="1344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2DEFDC1A-BC73-0C43-8B70-EC38D846A51E}"/>
                </a:ext>
              </a:extLst>
            </p:cNvPr>
            <p:cNvSpPr/>
            <p:nvPr/>
          </p:nvSpPr>
          <p:spPr>
            <a:xfrm>
              <a:off x="8542244" y="-1223682"/>
              <a:ext cx="134470" cy="1344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E28CAF4A-E516-514E-A3AD-57893C50F732}"/>
                </a:ext>
              </a:extLst>
            </p:cNvPr>
            <p:cNvSpPr/>
            <p:nvPr/>
          </p:nvSpPr>
          <p:spPr>
            <a:xfrm>
              <a:off x="7570694" y="-928407"/>
              <a:ext cx="134470" cy="1344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DF3127E8-DCF2-4F4A-86FF-62F50A9755B1}"/>
                </a:ext>
              </a:extLst>
            </p:cNvPr>
            <p:cNvSpPr/>
            <p:nvPr/>
          </p:nvSpPr>
          <p:spPr>
            <a:xfrm>
              <a:off x="7894544" y="-928407"/>
              <a:ext cx="134470" cy="1344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187C55ED-2AE3-AC46-8ECD-024FA1F38A3F}"/>
                </a:ext>
              </a:extLst>
            </p:cNvPr>
            <p:cNvSpPr/>
            <p:nvPr/>
          </p:nvSpPr>
          <p:spPr>
            <a:xfrm>
              <a:off x="8218394" y="-928407"/>
              <a:ext cx="134470" cy="1344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6AA446C4-1C5A-5F45-9860-89832F2DDD79}"/>
                </a:ext>
              </a:extLst>
            </p:cNvPr>
            <p:cNvSpPr/>
            <p:nvPr/>
          </p:nvSpPr>
          <p:spPr>
            <a:xfrm>
              <a:off x="8542244" y="-928407"/>
              <a:ext cx="134470" cy="1344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E9923AA8-08C4-7C4F-893E-9F2501E34753}"/>
                </a:ext>
              </a:extLst>
            </p:cNvPr>
            <p:cNvSpPr/>
            <p:nvPr/>
          </p:nvSpPr>
          <p:spPr>
            <a:xfrm>
              <a:off x="7570694" y="-633132"/>
              <a:ext cx="134470" cy="1344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6E9AE47D-045E-FE48-83FA-F8B7EFE2F80C}"/>
                </a:ext>
              </a:extLst>
            </p:cNvPr>
            <p:cNvSpPr/>
            <p:nvPr/>
          </p:nvSpPr>
          <p:spPr>
            <a:xfrm>
              <a:off x="7894544" y="-633132"/>
              <a:ext cx="134470" cy="1344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916D4805-4ED4-D54B-A802-8051757D25F9}"/>
                </a:ext>
              </a:extLst>
            </p:cNvPr>
            <p:cNvSpPr/>
            <p:nvPr/>
          </p:nvSpPr>
          <p:spPr>
            <a:xfrm>
              <a:off x="8218394" y="-633132"/>
              <a:ext cx="134470" cy="1344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C4119405-72E8-4443-B6A0-29BC4DCF0751}"/>
                </a:ext>
              </a:extLst>
            </p:cNvPr>
            <p:cNvSpPr/>
            <p:nvPr/>
          </p:nvSpPr>
          <p:spPr>
            <a:xfrm>
              <a:off x="8542244" y="-633132"/>
              <a:ext cx="134470" cy="1344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9A8B504D-1F3D-0D49-9444-C067B71D840F}"/>
                </a:ext>
              </a:extLst>
            </p:cNvPr>
            <p:cNvSpPr/>
            <p:nvPr/>
          </p:nvSpPr>
          <p:spPr>
            <a:xfrm>
              <a:off x="7570694" y="-337857"/>
              <a:ext cx="134470" cy="1344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ABB02D81-DBEC-8548-8273-91D6154FCD45}"/>
                </a:ext>
              </a:extLst>
            </p:cNvPr>
            <p:cNvSpPr/>
            <p:nvPr/>
          </p:nvSpPr>
          <p:spPr>
            <a:xfrm>
              <a:off x="7894544" y="-337857"/>
              <a:ext cx="134470" cy="1344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7" name="Oval 116">
              <a:extLst>
                <a:ext uri="{FF2B5EF4-FFF2-40B4-BE49-F238E27FC236}">
                  <a16:creationId xmlns:a16="http://schemas.microsoft.com/office/drawing/2014/main" id="{FD0067C0-D924-6442-954A-F5AA2203392A}"/>
                </a:ext>
              </a:extLst>
            </p:cNvPr>
            <p:cNvSpPr/>
            <p:nvPr/>
          </p:nvSpPr>
          <p:spPr>
            <a:xfrm>
              <a:off x="8218394" y="-337857"/>
              <a:ext cx="134470" cy="1344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05AC442E-A509-C443-92FC-2BF058EFE810}"/>
                </a:ext>
              </a:extLst>
            </p:cNvPr>
            <p:cNvSpPr/>
            <p:nvPr/>
          </p:nvSpPr>
          <p:spPr>
            <a:xfrm>
              <a:off x="8542244" y="-337857"/>
              <a:ext cx="134470" cy="13447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F85B8A9-9033-624D-9EA8-83413BD18387}"/>
              </a:ext>
            </a:extLst>
          </p:cNvPr>
          <p:cNvSpPr>
            <a:spLocks noGrp="1"/>
          </p:cNvSpPr>
          <p:nvPr userDrawn="1">
            <p:ph type="pic" sz="quarter" idx="12" hasCustomPrompt="1"/>
          </p:nvPr>
        </p:nvSpPr>
        <p:spPr>
          <a:xfrm>
            <a:off x="6568372" y="1389901"/>
            <a:ext cx="5629077" cy="3996582"/>
          </a:xfrm>
        </p:spPr>
        <p:txBody>
          <a:bodyPr anchor="ctr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Main Slide Deck Photo</a:t>
            </a:r>
          </a:p>
        </p:txBody>
      </p:sp>
    </p:spTree>
    <p:extLst>
      <p:ext uri="{BB962C8B-B14F-4D97-AF65-F5344CB8AC3E}">
        <p14:creationId xmlns:p14="http://schemas.microsoft.com/office/powerpoint/2010/main" val="1512114435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265F1211-8698-3A44-97D0-23FFBC8D1626}"/>
              </a:ext>
            </a:extLst>
          </p:cNvPr>
          <p:cNvCxnSpPr>
            <a:cxnSpLocks/>
          </p:cNvCxnSpPr>
          <p:nvPr userDrawn="1"/>
        </p:nvCxnSpPr>
        <p:spPr>
          <a:xfrm>
            <a:off x="405141" y="580026"/>
            <a:ext cx="0" cy="5934165"/>
          </a:xfrm>
          <a:prstGeom prst="line">
            <a:avLst/>
          </a:prstGeom>
          <a:ln w="1270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3" name="Group 82">
            <a:extLst>
              <a:ext uri="{FF2B5EF4-FFF2-40B4-BE49-F238E27FC236}">
                <a16:creationId xmlns:a16="http://schemas.microsoft.com/office/drawing/2014/main" id="{0628565E-941C-9D43-9F37-0C50EE4F21C0}"/>
              </a:ext>
            </a:extLst>
          </p:cNvPr>
          <p:cNvGrpSpPr/>
          <p:nvPr userDrawn="1"/>
        </p:nvGrpSpPr>
        <p:grpSpPr>
          <a:xfrm>
            <a:off x="1368928" y="912200"/>
            <a:ext cx="274320" cy="212725"/>
            <a:chOff x="11343190" y="687636"/>
            <a:chExt cx="274320" cy="212725"/>
          </a:xfrm>
        </p:grpSpPr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3BAEB5BD-4F80-BA48-9E5E-C9C6140F63B5}"/>
                </a:ext>
              </a:extLst>
            </p:cNvPr>
            <p:cNvCxnSpPr/>
            <p:nvPr/>
          </p:nvCxnSpPr>
          <p:spPr>
            <a:xfrm>
              <a:off x="11343190" y="687636"/>
              <a:ext cx="274320" cy="0"/>
            </a:xfrm>
            <a:prstGeom prst="line">
              <a:avLst/>
            </a:prstGeom>
            <a:ln w="22225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Straight Connector 84">
              <a:extLst>
                <a:ext uri="{FF2B5EF4-FFF2-40B4-BE49-F238E27FC236}">
                  <a16:creationId xmlns:a16="http://schemas.microsoft.com/office/drawing/2014/main" id="{1F2C89BD-10AF-DC46-B4C1-68FFB539C8F4}"/>
                </a:ext>
              </a:extLst>
            </p:cNvPr>
            <p:cNvCxnSpPr/>
            <p:nvPr/>
          </p:nvCxnSpPr>
          <p:spPr>
            <a:xfrm>
              <a:off x="11343190" y="758544"/>
              <a:ext cx="274320" cy="0"/>
            </a:xfrm>
            <a:prstGeom prst="line">
              <a:avLst/>
            </a:prstGeom>
            <a:ln w="22225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Connector 85">
              <a:extLst>
                <a:ext uri="{FF2B5EF4-FFF2-40B4-BE49-F238E27FC236}">
                  <a16:creationId xmlns:a16="http://schemas.microsoft.com/office/drawing/2014/main" id="{6152ABD6-B53A-0144-BEA6-919C107009D1}"/>
                </a:ext>
              </a:extLst>
            </p:cNvPr>
            <p:cNvCxnSpPr/>
            <p:nvPr/>
          </p:nvCxnSpPr>
          <p:spPr>
            <a:xfrm>
              <a:off x="11343190" y="829452"/>
              <a:ext cx="274320" cy="0"/>
            </a:xfrm>
            <a:prstGeom prst="line">
              <a:avLst/>
            </a:prstGeom>
            <a:ln w="22225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Straight Connector 86">
              <a:extLst>
                <a:ext uri="{FF2B5EF4-FFF2-40B4-BE49-F238E27FC236}">
                  <a16:creationId xmlns:a16="http://schemas.microsoft.com/office/drawing/2014/main" id="{68195993-2A82-4C42-87F5-C1BA3C20B247}"/>
                </a:ext>
              </a:extLst>
            </p:cNvPr>
            <p:cNvCxnSpPr/>
            <p:nvPr/>
          </p:nvCxnSpPr>
          <p:spPr>
            <a:xfrm>
              <a:off x="11343190" y="900361"/>
              <a:ext cx="274320" cy="0"/>
            </a:xfrm>
            <a:prstGeom prst="line">
              <a:avLst/>
            </a:prstGeom>
            <a:ln w="22225">
              <a:solidFill>
                <a:schemeClr val="accent1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71E40D0A-2301-0947-B931-2A1AB2B5AE7E}"/>
              </a:ext>
            </a:extLst>
          </p:cNvPr>
          <p:cNvGrpSpPr/>
          <p:nvPr userDrawn="1"/>
        </p:nvGrpSpPr>
        <p:grpSpPr>
          <a:xfrm>
            <a:off x="5683925" y="5745849"/>
            <a:ext cx="3910389" cy="288432"/>
            <a:chOff x="7584141" y="1424618"/>
            <a:chExt cx="3910389" cy="288432"/>
          </a:xfrm>
        </p:grpSpPr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E90BFED6-8FB3-A547-BC81-DBC31025A54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584141" y="1424618"/>
              <a:ext cx="288432" cy="288432"/>
            </a:xfrm>
            <a:prstGeom prst="line">
              <a:avLst/>
            </a:prstGeom>
            <a:ln w="101600" cap="rnd">
              <a:solidFill>
                <a:schemeClr val="tx2">
                  <a:lumMod val="50000"/>
                  <a:lumOff val="50000"/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057E7BC9-C981-1648-8E86-B4CAB1CAB08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13410" y="1424618"/>
              <a:ext cx="288432" cy="288432"/>
            </a:xfrm>
            <a:prstGeom prst="line">
              <a:avLst/>
            </a:prstGeom>
            <a:ln w="101600" cap="rnd">
              <a:solidFill>
                <a:schemeClr val="tx2">
                  <a:lumMod val="50000"/>
                  <a:lumOff val="50000"/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>
              <a:extLst>
                <a:ext uri="{FF2B5EF4-FFF2-40B4-BE49-F238E27FC236}">
                  <a16:creationId xmlns:a16="http://schemas.microsoft.com/office/drawing/2014/main" id="{707A3525-5818-6343-9DD0-977945DD8CB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42679" y="1424618"/>
              <a:ext cx="288432" cy="288432"/>
            </a:xfrm>
            <a:prstGeom prst="line">
              <a:avLst/>
            </a:prstGeom>
            <a:ln w="101600" cap="rnd">
              <a:solidFill>
                <a:schemeClr val="tx2">
                  <a:lumMod val="50000"/>
                  <a:lumOff val="50000"/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>
              <a:extLst>
                <a:ext uri="{FF2B5EF4-FFF2-40B4-BE49-F238E27FC236}">
                  <a16:creationId xmlns:a16="http://schemas.microsoft.com/office/drawing/2014/main" id="{A9B746CF-5E80-5844-8BD9-C82FFE1D8F3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571948" y="1424618"/>
              <a:ext cx="288432" cy="288432"/>
            </a:xfrm>
            <a:prstGeom prst="line">
              <a:avLst/>
            </a:prstGeom>
            <a:ln w="101600" cap="rnd">
              <a:solidFill>
                <a:schemeClr val="tx2">
                  <a:lumMod val="50000"/>
                  <a:lumOff val="50000"/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A59EACF3-E25A-024B-81E0-FDBE32D83D3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901217" y="1424618"/>
              <a:ext cx="288432" cy="288432"/>
            </a:xfrm>
            <a:prstGeom prst="line">
              <a:avLst/>
            </a:prstGeom>
            <a:ln w="101600" cap="rnd">
              <a:solidFill>
                <a:schemeClr val="tx2">
                  <a:lumMod val="50000"/>
                  <a:lumOff val="50000"/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>
              <a:extLst>
                <a:ext uri="{FF2B5EF4-FFF2-40B4-BE49-F238E27FC236}">
                  <a16:creationId xmlns:a16="http://schemas.microsoft.com/office/drawing/2014/main" id="{10DEC351-F79D-3948-9918-B48CD008591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230486" y="1424618"/>
              <a:ext cx="288432" cy="288432"/>
            </a:xfrm>
            <a:prstGeom prst="line">
              <a:avLst/>
            </a:prstGeom>
            <a:ln w="101600" cap="rnd">
              <a:solidFill>
                <a:schemeClr val="tx2">
                  <a:lumMod val="50000"/>
                  <a:lumOff val="50000"/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>
              <a:extLst>
                <a:ext uri="{FF2B5EF4-FFF2-40B4-BE49-F238E27FC236}">
                  <a16:creationId xmlns:a16="http://schemas.microsoft.com/office/drawing/2014/main" id="{0E6FB975-E6DB-F549-8B78-6F0B630E1C8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559755" y="1424618"/>
              <a:ext cx="288432" cy="288432"/>
            </a:xfrm>
            <a:prstGeom prst="line">
              <a:avLst/>
            </a:prstGeom>
            <a:ln w="101600" cap="rnd">
              <a:solidFill>
                <a:schemeClr val="tx2">
                  <a:lumMod val="50000"/>
                  <a:lumOff val="50000"/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>
              <a:extLst>
                <a:ext uri="{FF2B5EF4-FFF2-40B4-BE49-F238E27FC236}">
                  <a16:creationId xmlns:a16="http://schemas.microsoft.com/office/drawing/2014/main" id="{FBF1F6CE-3021-7941-A973-3BF137EBBF5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889024" y="1424618"/>
              <a:ext cx="288432" cy="288432"/>
            </a:xfrm>
            <a:prstGeom prst="line">
              <a:avLst/>
            </a:prstGeom>
            <a:ln w="101600" cap="rnd">
              <a:solidFill>
                <a:schemeClr val="tx2">
                  <a:lumMod val="50000"/>
                  <a:lumOff val="50000"/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>
              <a:extLst>
                <a:ext uri="{FF2B5EF4-FFF2-40B4-BE49-F238E27FC236}">
                  <a16:creationId xmlns:a16="http://schemas.microsoft.com/office/drawing/2014/main" id="{934984BF-A22C-374F-B942-F0C0C7F277D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218293" y="1424618"/>
              <a:ext cx="288432" cy="288432"/>
            </a:xfrm>
            <a:prstGeom prst="line">
              <a:avLst/>
            </a:prstGeom>
            <a:ln w="101600" cap="rnd">
              <a:solidFill>
                <a:schemeClr val="tx2">
                  <a:lumMod val="50000"/>
                  <a:lumOff val="50000"/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>
              <a:extLst>
                <a:ext uri="{FF2B5EF4-FFF2-40B4-BE49-F238E27FC236}">
                  <a16:creationId xmlns:a16="http://schemas.microsoft.com/office/drawing/2014/main" id="{462F7B56-AA53-244B-89DF-4D53C2B94BC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47562" y="1424618"/>
              <a:ext cx="288432" cy="288432"/>
            </a:xfrm>
            <a:prstGeom prst="line">
              <a:avLst/>
            </a:prstGeom>
            <a:ln w="101600" cap="rnd">
              <a:solidFill>
                <a:schemeClr val="tx2">
                  <a:lumMod val="50000"/>
                  <a:lumOff val="50000"/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>
              <a:extLst>
                <a:ext uri="{FF2B5EF4-FFF2-40B4-BE49-F238E27FC236}">
                  <a16:creationId xmlns:a16="http://schemas.microsoft.com/office/drawing/2014/main" id="{BB1062C7-E818-9146-B854-9AEFFD7862D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876831" y="1424618"/>
              <a:ext cx="288432" cy="288432"/>
            </a:xfrm>
            <a:prstGeom prst="line">
              <a:avLst/>
            </a:prstGeom>
            <a:ln w="101600" cap="rnd">
              <a:solidFill>
                <a:schemeClr val="tx2">
                  <a:lumMod val="50000"/>
                  <a:lumOff val="50000"/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>
              <a:extLst>
                <a:ext uri="{FF2B5EF4-FFF2-40B4-BE49-F238E27FC236}">
                  <a16:creationId xmlns:a16="http://schemas.microsoft.com/office/drawing/2014/main" id="{FACC81E7-15E4-974D-AC32-890746A383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206098" y="1424618"/>
              <a:ext cx="288432" cy="288432"/>
            </a:xfrm>
            <a:prstGeom prst="line">
              <a:avLst/>
            </a:prstGeom>
            <a:ln w="101600" cap="rnd">
              <a:solidFill>
                <a:schemeClr val="tx2">
                  <a:lumMod val="50000"/>
                  <a:lumOff val="50000"/>
                  <a:alpha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9" name="Title 1">
            <a:extLst>
              <a:ext uri="{FF2B5EF4-FFF2-40B4-BE49-F238E27FC236}">
                <a16:creationId xmlns:a16="http://schemas.microsoft.com/office/drawing/2014/main" id="{4ABF823B-5972-8C46-BE31-3BCDD8C4CD8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55318" y="3429000"/>
            <a:ext cx="10262721" cy="1099212"/>
          </a:xfrm>
        </p:spPr>
        <p:txBody>
          <a:bodyPr anchor="t"/>
          <a:lstStyle>
            <a:lvl1pPr algn="l">
              <a:lnSpc>
                <a:spcPct val="80000"/>
              </a:lnSpc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Section Title Slide</a:t>
            </a:r>
          </a:p>
        </p:txBody>
      </p:sp>
    </p:spTree>
    <p:extLst>
      <p:ext uri="{BB962C8B-B14F-4D97-AF65-F5344CB8AC3E}">
        <p14:creationId xmlns:p14="http://schemas.microsoft.com/office/powerpoint/2010/main" val="3997437153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on th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CF1D458-D634-BC49-B5AD-B81F54D6E388}"/>
              </a:ext>
            </a:extLst>
          </p:cNvPr>
          <p:cNvGrpSpPr/>
          <p:nvPr userDrawn="1"/>
        </p:nvGrpSpPr>
        <p:grpSpPr>
          <a:xfrm>
            <a:off x="488347" y="633791"/>
            <a:ext cx="175450" cy="136055"/>
            <a:chOff x="11343190" y="687636"/>
            <a:chExt cx="274320" cy="212725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398ECBF-783D-124F-A764-236EEB0DC6A0}"/>
                </a:ext>
              </a:extLst>
            </p:cNvPr>
            <p:cNvCxnSpPr/>
            <p:nvPr/>
          </p:nvCxnSpPr>
          <p:spPr>
            <a:xfrm>
              <a:off x="11343190" y="687636"/>
              <a:ext cx="27432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4725DF0-2BCF-8249-AAC5-78F7F594315F}"/>
                </a:ext>
              </a:extLst>
            </p:cNvPr>
            <p:cNvCxnSpPr/>
            <p:nvPr/>
          </p:nvCxnSpPr>
          <p:spPr>
            <a:xfrm>
              <a:off x="11343190" y="758544"/>
              <a:ext cx="27432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89B61B6-9BDB-FB44-B378-F96AFB860B19}"/>
                </a:ext>
              </a:extLst>
            </p:cNvPr>
            <p:cNvCxnSpPr/>
            <p:nvPr/>
          </p:nvCxnSpPr>
          <p:spPr>
            <a:xfrm>
              <a:off x="11343190" y="829452"/>
              <a:ext cx="27432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56B7EE8-1931-C649-B12A-9B07F0D0D258}"/>
                </a:ext>
              </a:extLst>
            </p:cNvPr>
            <p:cNvCxnSpPr/>
            <p:nvPr/>
          </p:nvCxnSpPr>
          <p:spPr>
            <a:xfrm>
              <a:off x="11343190" y="900361"/>
              <a:ext cx="27432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5C67885-D7EC-F54D-9FA7-B74104BB22BA}"/>
              </a:ext>
            </a:extLst>
          </p:cNvPr>
          <p:cNvCxnSpPr>
            <a:cxnSpLocks/>
          </p:cNvCxnSpPr>
          <p:nvPr userDrawn="1"/>
        </p:nvCxnSpPr>
        <p:spPr>
          <a:xfrm>
            <a:off x="576072" y="914400"/>
            <a:ext cx="0" cy="5029200"/>
          </a:xfrm>
          <a:prstGeom prst="line">
            <a:avLst/>
          </a:prstGeom>
          <a:ln w="127000">
            <a:gradFill>
              <a:gsLst>
                <a:gs pos="0">
                  <a:schemeClr val="accent2"/>
                </a:gs>
                <a:gs pos="100000">
                  <a:schemeClr val="accent2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CE3AB95-4D16-4E4C-9676-FA59758CF6C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7621118" y="-1"/>
            <a:ext cx="4570882" cy="6857991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Image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64159A85-EC93-5D4D-82FC-24AD8E40284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43000" y="640080"/>
            <a:ext cx="5741877" cy="443198"/>
          </a:xfrm>
        </p:spPr>
        <p:txBody>
          <a:bodyPr/>
          <a:lstStyle/>
          <a:p>
            <a:r>
              <a:rPr lang="en-US" dirty="0"/>
              <a:t>Click to add one-line slide title</a:t>
            </a:r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3DF472A4-DD22-6C47-A288-347E17979151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43000" y="1188720"/>
            <a:ext cx="5741881" cy="221599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/>
            </a:lvl1pPr>
            <a:lvl2pPr indent="0">
              <a:spcAft>
                <a:spcPts val="600"/>
              </a:spcAft>
              <a:defRPr/>
            </a:lvl2pPr>
            <a:lvl3pPr indent="0">
              <a:spcAft>
                <a:spcPts val="600"/>
              </a:spcAft>
              <a:buFont typeface="System Font Regular"/>
              <a:buChar char="-"/>
              <a:defRPr/>
            </a:lvl3pPr>
          </a:lstStyle>
          <a:p>
            <a:pPr lvl="0"/>
            <a:r>
              <a:rPr lang="en-US" dirty="0"/>
              <a:t>Click to enter slide text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7F8BE03-5E28-94EE-93D3-A03C36E20E19}"/>
              </a:ext>
            </a:extLst>
          </p:cNvPr>
          <p:cNvSpPr txBox="1"/>
          <p:nvPr userDrawn="1"/>
        </p:nvSpPr>
        <p:spPr>
          <a:xfrm>
            <a:off x="11637523" y="6557337"/>
            <a:ext cx="296695" cy="233312"/>
          </a:xfrm>
          <a:prstGeom prst="rect">
            <a:avLst/>
          </a:prstGeom>
          <a:noFill/>
        </p:spPr>
        <p:txBody>
          <a:bodyPr wrap="square" lIns="0" rIns="0" bIns="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4E0DD67-FBF1-4E64-B797-04A2FD0C6586}" type="slidenum">
              <a:rPr kumimoji="0" lang="en-US" sz="900" b="0" i="0" u="none" strike="noStrike" kern="1200" cap="none" spc="300" normalizeH="0" baseline="0" noProof="0" smtClean="0">
                <a:ln>
                  <a:noFill/>
                </a:ln>
                <a:solidFill>
                  <a:srgbClr val="F56600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300" normalizeH="0" baseline="0" noProof="0" dirty="0">
              <a:ln>
                <a:noFill/>
              </a:ln>
              <a:solidFill>
                <a:srgbClr val="F56600"/>
              </a:solidFill>
              <a:effectLst/>
              <a:uLnTx/>
              <a:uFillTx/>
              <a:latin typeface="Franklin Gothic Book" panose="020B05030201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57387946"/>
      </p:ext>
    </p:extLst>
  </p:cSld>
  <p:clrMapOvr>
    <a:masterClrMapping/>
  </p:clrMapOvr>
  <p:transition>
    <p:fade/>
  </p:transition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on th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768788" y="640080"/>
            <a:ext cx="5741890" cy="799450"/>
          </a:xfrm>
        </p:spPr>
        <p:txBody>
          <a:bodyPr/>
          <a:lstStyle>
            <a:lvl1pPr>
              <a:lnSpc>
                <a:spcPct val="80000"/>
              </a:lnSpc>
              <a:defRPr/>
            </a:lvl1pPr>
          </a:lstStyle>
          <a:p>
            <a:r>
              <a:rPr lang="en-US" dirty="0"/>
              <a:t>Click to add a slide title. Can be two lines if needed.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CF1D458-D634-BC49-B5AD-B81F54D6E388}"/>
              </a:ext>
            </a:extLst>
          </p:cNvPr>
          <p:cNvGrpSpPr/>
          <p:nvPr userDrawn="1"/>
        </p:nvGrpSpPr>
        <p:grpSpPr>
          <a:xfrm>
            <a:off x="5114135" y="633791"/>
            <a:ext cx="175450" cy="136055"/>
            <a:chOff x="11343190" y="687636"/>
            <a:chExt cx="274320" cy="212725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398ECBF-783D-124F-A764-236EEB0DC6A0}"/>
                </a:ext>
              </a:extLst>
            </p:cNvPr>
            <p:cNvCxnSpPr/>
            <p:nvPr/>
          </p:nvCxnSpPr>
          <p:spPr>
            <a:xfrm>
              <a:off x="11343190" y="687636"/>
              <a:ext cx="27432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4725DF0-2BCF-8249-AAC5-78F7F594315F}"/>
                </a:ext>
              </a:extLst>
            </p:cNvPr>
            <p:cNvCxnSpPr/>
            <p:nvPr/>
          </p:nvCxnSpPr>
          <p:spPr>
            <a:xfrm>
              <a:off x="11343190" y="758544"/>
              <a:ext cx="27432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89B61B6-9BDB-FB44-B378-F96AFB860B19}"/>
                </a:ext>
              </a:extLst>
            </p:cNvPr>
            <p:cNvCxnSpPr/>
            <p:nvPr/>
          </p:nvCxnSpPr>
          <p:spPr>
            <a:xfrm>
              <a:off x="11343190" y="829452"/>
              <a:ext cx="27432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56B7EE8-1931-C649-B12A-9B07F0D0D258}"/>
                </a:ext>
              </a:extLst>
            </p:cNvPr>
            <p:cNvCxnSpPr/>
            <p:nvPr/>
          </p:nvCxnSpPr>
          <p:spPr>
            <a:xfrm>
              <a:off x="11343190" y="900361"/>
              <a:ext cx="27432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5C67885-D7EC-F54D-9FA7-B74104BB22BA}"/>
              </a:ext>
            </a:extLst>
          </p:cNvPr>
          <p:cNvCxnSpPr>
            <a:cxnSpLocks/>
          </p:cNvCxnSpPr>
          <p:nvPr userDrawn="1"/>
        </p:nvCxnSpPr>
        <p:spPr>
          <a:xfrm>
            <a:off x="5201860" y="914400"/>
            <a:ext cx="0" cy="5029200"/>
          </a:xfrm>
          <a:prstGeom prst="line">
            <a:avLst/>
          </a:prstGeom>
          <a:ln w="127000">
            <a:gradFill>
              <a:gsLst>
                <a:gs pos="0">
                  <a:schemeClr val="accent2"/>
                </a:gs>
                <a:gs pos="100000">
                  <a:schemeClr val="accent2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CCE3AB95-4D16-4E4C-9676-FA59758CF6C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-1"/>
            <a:ext cx="4570882" cy="6857991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Image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FDCA9D59-E772-EB4E-ABE6-F3108BA6D15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8787" y="1554480"/>
            <a:ext cx="5741881" cy="221599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/>
            </a:lvl1pPr>
            <a:lvl2pPr indent="0">
              <a:spcAft>
                <a:spcPts val="600"/>
              </a:spcAft>
              <a:defRPr/>
            </a:lvl2pPr>
            <a:lvl3pPr indent="0">
              <a:spcAft>
                <a:spcPts val="600"/>
              </a:spcAft>
              <a:buFont typeface="System Font Regular"/>
              <a:buChar char="-"/>
              <a:defRPr/>
            </a:lvl3pPr>
          </a:lstStyle>
          <a:p>
            <a:pPr lvl="0"/>
            <a:r>
              <a:rPr lang="en-US" dirty="0"/>
              <a:t>Click to enter slide text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449510-C63A-9401-42E5-1AF0B119C4A0}"/>
              </a:ext>
            </a:extLst>
          </p:cNvPr>
          <p:cNvSpPr txBox="1"/>
          <p:nvPr userDrawn="1"/>
        </p:nvSpPr>
        <p:spPr>
          <a:xfrm>
            <a:off x="11637523" y="6557337"/>
            <a:ext cx="296695" cy="233312"/>
          </a:xfrm>
          <a:prstGeom prst="rect">
            <a:avLst/>
          </a:prstGeom>
          <a:noFill/>
        </p:spPr>
        <p:txBody>
          <a:bodyPr wrap="square" lIns="0" rIns="0" bIns="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4E0DD67-FBF1-4E64-B797-04A2FD0C6586}" type="slidenum">
              <a:rPr kumimoji="0" lang="en-US" sz="900" b="0" i="0" u="none" strike="noStrike" kern="1200" cap="none" spc="300" normalizeH="0" baseline="0" noProof="0" smtClean="0">
                <a:ln>
                  <a:noFill/>
                </a:ln>
                <a:solidFill>
                  <a:srgbClr val="F56600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300" normalizeH="0" baseline="0" noProof="0" dirty="0">
              <a:ln>
                <a:noFill/>
              </a:ln>
              <a:solidFill>
                <a:srgbClr val="F56600"/>
              </a:solidFill>
              <a:effectLst/>
              <a:uLnTx/>
              <a:uFillTx/>
              <a:latin typeface="Franklin Gothic Book" panose="020B05030201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14271651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No Se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43000" y="640080"/>
            <a:ext cx="10515600" cy="443198"/>
          </a:xfrm>
        </p:spPr>
        <p:txBody>
          <a:bodyPr/>
          <a:lstStyle/>
          <a:p>
            <a:r>
              <a:rPr lang="en-US" dirty="0"/>
              <a:t>Click to add one-line slide title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CF1D458-D634-BC49-B5AD-B81F54D6E388}"/>
              </a:ext>
            </a:extLst>
          </p:cNvPr>
          <p:cNvGrpSpPr/>
          <p:nvPr userDrawn="1"/>
        </p:nvGrpSpPr>
        <p:grpSpPr>
          <a:xfrm>
            <a:off x="488347" y="633791"/>
            <a:ext cx="175450" cy="136055"/>
            <a:chOff x="11343190" y="687636"/>
            <a:chExt cx="274320" cy="212725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398ECBF-783D-124F-A764-236EEB0DC6A0}"/>
                </a:ext>
              </a:extLst>
            </p:cNvPr>
            <p:cNvCxnSpPr/>
            <p:nvPr/>
          </p:nvCxnSpPr>
          <p:spPr>
            <a:xfrm>
              <a:off x="11343190" y="687636"/>
              <a:ext cx="27432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4725DF0-2BCF-8249-AAC5-78F7F594315F}"/>
                </a:ext>
              </a:extLst>
            </p:cNvPr>
            <p:cNvCxnSpPr/>
            <p:nvPr/>
          </p:nvCxnSpPr>
          <p:spPr>
            <a:xfrm>
              <a:off x="11343190" y="758544"/>
              <a:ext cx="27432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89B61B6-9BDB-FB44-B378-F96AFB860B19}"/>
                </a:ext>
              </a:extLst>
            </p:cNvPr>
            <p:cNvCxnSpPr/>
            <p:nvPr/>
          </p:nvCxnSpPr>
          <p:spPr>
            <a:xfrm>
              <a:off x="11343190" y="829452"/>
              <a:ext cx="27432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56B7EE8-1931-C649-B12A-9B07F0D0D258}"/>
                </a:ext>
              </a:extLst>
            </p:cNvPr>
            <p:cNvCxnSpPr/>
            <p:nvPr/>
          </p:nvCxnSpPr>
          <p:spPr>
            <a:xfrm>
              <a:off x="11343190" y="900361"/>
              <a:ext cx="27432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5C67885-D7EC-F54D-9FA7-B74104BB22BA}"/>
              </a:ext>
            </a:extLst>
          </p:cNvPr>
          <p:cNvCxnSpPr>
            <a:cxnSpLocks/>
          </p:cNvCxnSpPr>
          <p:nvPr userDrawn="1"/>
        </p:nvCxnSpPr>
        <p:spPr>
          <a:xfrm>
            <a:off x="576072" y="914400"/>
            <a:ext cx="0" cy="5325035"/>
          </a:xfrm>
          <a:prstGeom prst="line">
            <a:avLst/>
          </a:prstGeom>
          <a:ln w="127000">
            <a:gradFill>
              <a:gsLst>
                <a:gs pos="0">
                  <a:schemeClr val="accent2"/>
                </a:gs>
                <a:gs pos="100000">
                  <a:schemeClr val="accent2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927F2857-5BDD-1A41-9B67-E94719B8A62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43000" y="1188720"/>
            <a:ext cx="5741881" cy="221599"/>
          </a:xfrm>
        </p:spPr>
        <p:txBody>
          <a:bodyPr/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/>
            </a:lvl1pPr>
            <a:lvl2pPr indent="0">
              <a:spcAft>
                <a:spcPts val="600"/>
              </a:spcAft>
              <a:defRPr/>
            </a:lvl2pPr>
            <a:lvl3pPr indent="0">
              <a:spcAft>
                <a:spcPts val="600"/>
              </a:spcAft>
              <a:buFont typeface="System Font Regular"/>
              <a:buChar char="-"/>
              <a:defRPr/>
            </a:lvl3pPr>
          </a:lstStyle>
          <a:p>
            <a:pPr lvl="0"/>
            <a:r>
              <a:rPr lang="en-US" dirty="0"/>
              <a:t>Click to enter slide text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BC94C5E-1F45-CD55-8293-2208EC612B54}"/>
              </a:ext>
            </a:extLst>
          </p:cNvPr>
          <p:cNvSpPr txBox="1"/>
          <p:nvPr userDrawn="1"/>
        </p:nvSpPr>
        <p:spPr>
          <a:xfrm>
            <a:off x="11637523" y="6557337"/>
            <a:ext cx="296695" cy="233312"/>
          </a:xfrm>
          <a:prstGeom prst="rect">
            <a:avLst/>
          </a:prstGeom>
          <a:noFill/>
        </p:spPr>
        <p:txBody>
          <a:bodyPr wrap="square" lIns="0" rIns="0" bIns="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4E0DD67-FBF1-4E64-B797-04A2FD0C6586}" type="slidenum">
              <a:rPr kumimoji="0" lang="en-US" sz="900" b="0" i="0" u="none" strike="noStrike" kern="1200" cap="none" spc="300" normalizeH="0" baseline="0" noProof="0" smtClean="0">
                <a:ln>
                  <a:noFill/>
                </a:ln>
                <a:solidFill>
                  <a:srgbClr val="F56600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300" normalizeH="0" baseline="0" noProof="0" dirty="0">
              <a:ln>
                <a:noFill/>
              </a:ln>
              <a:solidFill>
                <a:srgbClr val="F56600"/>
              </a:solidFill>
              <a:effectLst/>
              <a:uLnTx/>
              <a:uFillTx/>
              <a:latin typeface="Franklin Gothic Book" panose="020B05030201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8997228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208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ighlighted Content with Horizonta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6C937C19-40A7-4941-A7B7-193636B91242}"/>
              </a:ext>
            </a:extLst>
          </p:cNvPr>
          <p:cNvGrpSpPr/>
          <p:nvPr userDrawn="1"/>
        </p:nvGrpSpPr>
        <p:grpSpPr>
          <a:xfrm>
            <a:off x="8040556" y="5630732"/>
            <a:ext cx="3910389" cy="288432"/>
            <a:chOff x="7584141" y="1424618"/>
            <a:chExt cx="3910389" cy="288432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3895EF06-2B98-EA40-9019-2F4D162B19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584141" y="1424618"/>
              <a:ext cx="288432" cy="288432"/>
            </a:xfrm>
            <a:prstGeom prst="line">
              <a:avLst/>
            </a:prstGeom>
            <a:ln w="10160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C183929-8787-BC4E-8C9C-DBB8276B38C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13410" y="1424618"/>
              <a:ext cx="288432" cy="288432"/>
            </a:xfrm>
            <a:prstGeom prst="line">
              <a:avLst/>
            </a:prstGeom>
            <a:ln w="10160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4AC3E16-44E6-4F47-8EB0-2155EFC5DE7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42679" y="1424618"/>
              <a:ext cx="288432" cy="288432"/>
            </a:xfrm>
            <a:prstGeom prst="line">
              <a:avLst/>
            </a:prstGeom>
            <a:ln w="10160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9325CAC-3EBC-3446-AD4E-8C2B21A9EF3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571948" y="1424618"/>
              <a:ext cx="288432" cy="288432"/>
            </a:xfrm>
            <a:prstGeom prst="line">
              <a:avLst/>
            </a:prstGeom>
            <a:ln w="10160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7081357C-2AB3-5C43-85B9-DA4A8AE901E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901217" y="1424618"/>
              <a:ext cx="288432" cy="288432"/>
            </a:xfrm>
            <a:prstGeom prst="line">
              <a:avLst/>
            </a:prstGeom>
            <a:ln w="10160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6BD36AFE-E88F-AD45-85FB-6B5DCD27866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230486" y="1424618"/>
              <a:ext cx="288432" cy="288432"/>
            </a:xfrm>
            <a:prstGeom prst="line">
              <a:avLst/>
            </a:prstGeom>
            <a:ln w="10160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7DBD0829-F10F-B844-B22C-E3F1EAD61AF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559755" y="1424618"/>
              <a:ext cx="288432" cy="288432"/>
            </a:xfrm>
            <a:prstGeom prst="line">
              <a:avLst/>
            </a:prstGeom>
            <a:ln w="10160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FE4C85DB-253B-8946-88C0-B7331EABFA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889024" y="1424618"/>
              <a:ext cx="288432" cy="288432"/>
            </a:xfrm>
            <a:prstGeom prst="line">
              <a:avLst/>
            </a:prstGeom>
            <a:ln w="10160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6ABB5419-F09D-434D-943C-0DE0034C058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218293" y="1424618"/>
              <a:ext cx="288432" cy="288432"/>
            </a:xfrm>
            <a:prstGeom prst="line">
              <a:avLst/>
            </a:prstGeom>
            <a:ln w="10160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B5EB7D54-4AF8-6F4B-B573-6A4608E69DC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47562" y="1424618"/>
              <a:ext cx="288432" cy="288432"/>
            </a:xfrm>
            <a:prstGeom prst="line">
              <a:avLst/>
            </a:prstGeom>
            <a:ln w="10160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73DE085B-472B-7C4F-88F7-EFCED6A04BE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876831" y="1424618"/>
              <a:ext cx="288432" cy="288432"/>
            </a:xfrm>
            <a:prstGeom prst="line">
              <a:avLst/>
            </a:prstGeom>
            <a:ln w="10160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47A3916C-6389-1642-9CA5-0BE7644E50E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206098" y="1424618"/>
              <a:ext cx="288432" cy="288432"/>
            </a:xfrm>
            <a:prstGeom prst="line">
              <a:avLst/>
            </a:prstGeom>
            <a:ln w="10160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BFEA01D7-B404-904A-96AB-35CC4DF9FF23}"/>
              </a:ext>
            </a:extLst>
          </p:cNvPr>
          <p:cNvGrpSpPr/>
          <p:nvPr userDrawn="1"/>
        </p:nvGrpSpPr>
        <p:grpSpPr>
          <a:xfrm>
            <a:off x="401059" y="399023"/>
            <a:ext cx="274320" cy="212725"/>
            <a:chOff x="11343190" y="687636"/>
            <a:chExt cx="274320" cy="212725"/>
          </a:xfrm>
        </p:grpSpPr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005158E5-473B-6748-867B-510B22C34E5A}"/>
                </a:ext>
              </a:extLst>
            </p:cNvPr>
            <p:cNvCxnSpPr/>
            <p:nvPr/>
          </p:nvCxnSpPr>
          <p:spPr>
            <a:xfrm>
              <a:off x="11343190" y="687636"/>
              <a:ext cx="27432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50014D27-F161-A445-B952-160EF4D746ED}"/>
                </a:ext>
              </a:extLst>
            </p:cNvPr>
            <p:cNvCxnSpPr/>
            <p:nvPr/>
          </p:nvCxnSpPr>
          <p:spPr>
            <a:xfrm>
              <a:off x="11343190" y="758544"/>
              <a:ext cx="27432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9FEAE8E-A6C4-034D-8A1E-9CF18904A23D}"/>
                </a:ext>
              </a:extLst>
            </p:cNvPr>
            <p:cNvCxnSpPr/>
            <p:nvPr/>
          </p:nvCxnSpPr>
          <p:spPr>
            <a:xfrm>
              <a:off x="11343190" y="829452"/>
              <a:ext cx="27432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E3F14729-8C34-AF40-9580-0066A5A12A28}"/>
                </a:ext>
              </a:extLst>
            </p:cNvPr>
            <p:cNvCxnSpPr/>
            <p:nvPr/>
          </p:nvCxnSpPr>
          <p:spPr>
            <a:xfrm>
              <a:off x="11343190" y="900361"/>
              <a:ext cx="27432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5843A35-E997-2849-9ADF-E62F84C88443}"/>
              </a:ext>
            </a:extLst>
          </p:cNvPr>
          <p:cNvGrpSpPr/>
          <p:nvPr userDrawn="1"/>
        </p:nvGrpSpPr>
        <p:grpSpPr>
          <a:xfrm>
            <a:off x="4766668" y="5533507"/>
            <a:ext cx="502600" cy="744358"/>
            <a:chOff x="7543800" y="-161366"/>
            <a:chExt cx="590775" cy="874945"/>
          </a:xfrm>
          <a:solidFill>
            <a:schemeClr val="accent1"/>
          </a:solidFill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DCD7467D-A401-7948-9405-D8DF370C99F9}"/>
                </a:ext>
              </a:extLst>
            </p:cNvPr>
            <p:cNvGrpSpPr/>
            <p:nvPr/>
          </p:nvGrpSpPr>
          <p:grpSpPr>
            <a:xfrm>
              <a:off x="7543800" y="-161366"/>
              <a:ext cx="590775" cy="67236"/>
              <a:chOff x="7543800" y="-161366"/>
              <a:chExt cx="590775" cy="67236"/>
            </a:xfrm>
            <a:grpFill/>
          </p:grpSpPr>
          <p:sp>
            <p:nvSpPr>
              <p:cNvPr id="79" name="Oval 78">
                <a:extLst>
                  <a:ext uri="{FF2B5EF4-FFF2-40B4-BE49-F238E27FC236}">
                    <a16:creationId xmlns:a16="http://schemas.microsoft.com/office/drawing/2014/main" id="{294C53F2-5FC4-2045-81EE-E5D1B1FCDFDC}"/>
                  </a:ext>
                </a:extLst>
              </p:cNvPr>
              <p:cNvSpPr/>
              <p:nvPr/>
            </p:nvSpPr>
            <p:spPr>
              <a:xfrm>
                <a:off x="7543800" y="-161365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Oval 79">
                <a:extLst>
                  <a:ext uri="{FF2B5EF4-FFF2-40B4-BE49-F238E27FC236}">
                    <a16:creationId xmlns:a16="http://schemas.microsoft.com/office/drawing/2014/main" id="{609C2E7C-6EA0-5A43-A50B-012653894CFD}"/>
                  </a:ext>
                </a:extLst>
              </p:cNvPr>
              <p:cNvSpPr/>
              <p:nvPr/>
            </p:nvSpPr>
            <p:spPr>
              <a:xfrm>
                <a:off x="7674685" y="-161365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Oval 80">
                <a:extLst>
                  <a:ext uri="{FF2B5EF4-FFF2-40B4-BE49-F238E27FC236}">
                    <a16:creationId xmlns:a16="http://schemas.microsoft.com/office/drawing/2014/main" id="{459FF796-E951-014A-93DA-249A34BCC6C3}"/>
                  </a:ext>
                </a:extLst>
              </p:cNvPr>
              <p:cNvSpPr/>
              <p:nvPr/>
            </p:nvSpPr>
            <p:spPr>
              <a:xfrm>
                <a:off x="7805570" y="-161365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49F8C600-C2D9-3C42-8BBF-A8D8F9C386E8}"/>
                  </a:ext>
                </a:extLst>
              </p:cNvPr>
              <p:cNvSpPr/>
              <p:nvPr/>
            </p:nvSpPr>
            <p:spPr>
              <a:xfrm>
                <a:off x="7936455" y="-161365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A6F999D5-0ED8-3D4D-B381-B37D252951E9}"/>
                  </a:ext>
                </a:extLst>
              </p:cNvPr>
              <p:cNvSpPr/>
              <p:nvPr/>
            </p:nvSpPr>
            <p:spPr>
              <a:xfrm>
                <a:off x="8067340" y="-161366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9DDAB66F-4A22-3F4C-95A7-CFE12BA94972}"/>
                </a:ext>
              </a:extLst>
            </p:cNvPr>
            <p:cNvGrpSpPr/>
            <p:nvPr/>
          </p:nvGrpSpPr>
          <p:grpSpPr>
            <a:xfrm>
              <a:off x="7543800" y="-45979"/>
              <a:ext cx="590775" cy="67236"/>
              <a:chOff x="7543800" y="-44377"/>
              <a:chExt cx="590775" cy="67236"/>
            </a:xfrm>
            <a:grpFill/>
          </p:grpSpPr>
          <p:sp>
            <p:nvSpPr>
              <p:cNvPr id="74" name="Oval 73">
                <a:extLst>
                  <a:ext uri="{FF2B5EF4-FFF2-40B4-BE49-F238E27FC236}">
                    <a16:creationId xmlns:a16="http://schemas.microsoft.com/office/drawing/2014/main" id="{880AB062-7DE0-0445-A537-9CAF21B803D3}"/>
                  </a:ext>
                </a:extLst>
              </p:cNvPr>
              <p:cNvSpPr/>
              <p:nvPr/>
            </p:nvSpPr>
            <p:spPr>
              <a:xfrm>
                <a:off x="7543800" y="-44376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Oval 74">
                <a:extLst>
                  <a:ext uri="{FF2B5EF4-FFF2-40B4-BE49-F238E27FC236}">
                    <a16:creationId xmlns:a16="http://schemas.microsoft.com/office/drawing/2014/main" id="{954B8CC9-8D60-0847-9839-0881E8321D83}"/>
                  </a:ext>
                </a:extLst>
              </p:cNvPr>
              <p:cNvSpPr/>
              <p:nvPr/>
            </p:nvSpPr>
            <p:spPr>
              <a:xfrm>
                <a:off x="7674685" y="-44376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Oval 75">
                <a:extLst>
                  <a:ext uri="{FF2B5EF4-FFF2-40B4-BE49-F238E27FC236}">
                    <a16:creationId xmlns:a16="http://schemas.microsoft.com/office/drawing/2014/main" id="{47DBE0A4-89CA-3248-A36C-20B54D2AEC90}"/>
                  </a:ext>
                </a:extLst>
              </p:cNvPr>
              <p:cNvSpPr/>
              <p:nvPr/>
            </p:nvSpPr>
            <p:spPr>
              <a:xfrm>
                <a:off x="7805570" y="-44376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Oval 76">
                <a:extLst>
                  <a:ext uri="{FF2B5EF4-FFF2-40B4-BE49-F238E27FC236}">
                    <a16:creationId xmlns:a16="http://schemas.microsoft.com/office/drawing/2014/main" id="{9CF07194-C2A2-134F-8164-13AA0EC58976}"/>
                  </a:ext>
                </a:extLst>
              </p:cNvPr>
              <p:cNvSpPr/>
              <p:nvPr/>
            </p:nvSpPr>
            <p:spPr>
              <a:xfrm>
                <a:off x="7936455" y="-44376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Oval 77">
                <a:extLst>
                  <a:ext uri="{FF2B5EF4-FFF2-40B4-BE49-F238E27FC236}">
                    <a16:creationId xmlns:a16="http://schemas.microsoft.com/office/drawing/2014/main" id="{B9C688A4-2395-7248-89EF-CB958D939986}"/>
                  </a:ext>
                </a:extLst>
              </p:cNvPr>
              <p:cNvSpPr/>
              <p:nvPr/>
            </p:nvSpPr>
            <p:spPr>
              <a:xfrm>
                <a:off x="8067340" y="-44377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B362F58D-B0B4-2941-8C9C-73858832E2BD}"/>
                </a:ext>
              </a:extLst>
            </p:cNvPr>
            <p:cNvGrpSpPr/>
            <p:nvPr/>
          </p:nvGrpSpPr>
          <p:grpSpPr>
            <a:xfrm>
              <a:off x="7543800" y="69408"/>
              <a:ext cx="590775" cy="67236"/>
              <a:chOff x="7543800" y="72612"/>
              <a:chExt cx="590775" cy="67236"/>
            </a:xfrm>
            <a:grpFill/>
          </p:grpSpPr>
          <p:sp>
            <p:nvSpPr>
              <p:cNvPr id="69" name="Oval 68">
                <a:extLst>
                  <a:ext uri="{FF2B5EF4-FFF2-40B4-BE49-F238E27FC236}">
                    <a16:creationId xmlns:a16="http://schemas.microsoft.com/office/drawing/2014/main" id="{0B0A3173-CBD7-C543-BCB3-3D7B175BF0D1}"/>
                  </a:ext>
                </a:extLst>
              </p:cNvPr>
              <p:cNvSpPr/>
              <p:nvPr/>
            </p:nvSpPr>
            <p:spPr>
              <a:xfrm>
                <a:off x="7543800" y="72613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Oval 69">
                <a:extLst>
                  <a:ext uri="{FF2B5EF4-FFF2-40B4-BE49-F238E27FC236}">
                    <a16:creationId xmlns:a16="http://schemas.microsoft.com/office/drawing/2014/main" id="{C270BE89-86B2-0C44-BFBF-E949724C76F5}"/>
                  </a:ext>
                </a:extLst>
              </p:cNvPr>
              <p:cNvSpPr/>
              <p:nvPr/>
            </p:nvSpPr>
            <p:spPr>
              <a:xfrm>
                <a:off x="7674685" y="72613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Oval 70">
                <a:extLst>
                  <a:ext uri="{FF2B5EF4-FFF2-40B4-BE49-F238E27FC236}">
                    <a16:creationId xmlns:a16="http://schemas.microsoft.com/office/drawing/2014/main" id="{B0DBAAD5-0709-0249-AFE5-B51C1657F120}"/>
                  </a:ext>
                </a:extLst>
              </p:cNvPr>
              <p:cNvSpPr/>
              <p:nvPr/>
            </p:nvSpPr>
            <p:spPr>
              <a:xfrm>
                <a:off x="7805570" y="72613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Oval 71">
                <a:extLst>
                  <a:ext uri="{FF2B5EF4-FFF2-40B4-BE49-F238E27FC236}">
                    <a16:creationId xmlns:a16="http://schemas.microsoft.com/office/drawing/2014/main" id="{2CED9AD7-8475-FF4E-83E0-447F5BFE04EC}"/>
                  </a:ext>
                </a:extLst>
              </p:cNvPr>
              <p:cNvSpPr/>
              <p:nvPr/>
            </p:nvSpPr>
            <p:spPr>
              <a:xfrm>
                <a:off x="7936455" y="72613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Oval 72">
                <a:extLst>
                  <a:ext uri="{FF2B5EF4-FFF2-40B4-BE49-F238E27FC236}">
                    <a16:creationId xmlns:a16="http://schemas.microsoft.com/office/drawing/2014/main" id="{695308FC-9CD4-D84C-A31C-C90C9C0598CF}"/>
                  </a:ext>
                </a:extLst>
              </p:cNvPr>
              <p:cNvSpPr/>
              <p:nvPr/>
            </p:nvSpPr>
            <p:spPr>
              <a:xfrm>
                <a:off x="8067340" y="72612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E9B9A97B-CF49-5D4C-945C-EFC829AF774E}"/>
                </a:ext>
              </a:extLst>
            </p:cNvPr>
            <p:cNvGrpSpPr/>
            <p:nvPr/>
          </p:nvGrpSpPr>
          <p:grpSpPr>
            <a:xfrm>
              <a:off x="7543800" y="184795"/>
              <a:ext cx="590775" cy="67236"/>
              <a:chOff x="7543800" y="187359"/>
              <a:chExt cx="590775" cy="67236"/>
            </a:xfrm>
            <a:grpFill/>
          </p:grpSpPr>
          <p:sp>
            <p:nvSpPr>
              <p:cNvPr id="64" name="Oval 63">
                <a:extLst>
                  <a:ext uri="{FF2B5EF4-FFF2-40B4-BE49-F238E27FC236}">
                    <a16:creationId xmlns:a16="http://schemas.microsoft.com/office/drawing/2014/main" id="{E60AB1B0-C228-C841-BB3C-5D94CC192204}"/>
                  </a:ext>
                </a:extLst>
              </p:cNvPr>
              <p:cNvSpPr/>
              <p:nvPr/>
            </p:nvSpPr>
            <p:spPr>
              <a:xfrm>
                <a:off x="7543800" y="187360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Oval 64">
                <a:extLst>
                  <a:ext uri="{FF2B5EF4-FFF2-40B4-BE49-F238E27FC236}">
                    <a16:creationId xmlns:a16="http://schemas.microsoft.com/office/drawing/2014/main" id="{CFFC430E-3504-DE4E-A27F-14AD0F843BED}"/>
                  </a:ext>
                </a:extLst>
              </p:cNvPr>
              <p:cNvSpPr/>
              <p:nvPr/>
            </p:nvSpPr>
            <p:spPr>
              <a:xfrm>
                <a:off x="7674685" y="187360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Oval 65">
                <a:extLst>
                  <a:ext uri="{FF2B5EF4-FFF2-40B4-BE49-F238E27FC236}">
                    <a16:creationId xmlns:a16="http://schemas.microsoft.com/office/drawing/2014/main" id="{08D0CA93-8B91-EA48-9056-E6416966DF49}"/>
                  </a:ext>
                </a:extLst>
              </p:cNvPr>
              <p:cNvSpPr/>
              <p:nvPr/>
            </p:nvSpPr>
            <p:spPr>
              <a:xfrm>
                <a:off x="7805570" y="187360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4DD92517-6812-5149-92CF-50FCBD8A4701}"/>
                  </a:ext>
                </a:extLst>
              </p:cNvPr>
              <p:cNvSpPr/>
              <p:nvPr/>
            </p:nvSpPr>
            <p:spPr>
              <a:xfrm>
                <a:off x="7936455" y="187360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Oval 67">
                <a:extLst>
                  <a:ext uri="{FF2B5EF4-FFF2-40B4-BE49-F238E27FC236}">
                    <a16:creationId xmlns:a16="http://schemas.microsoft.com/office/drawing/2014/main" id="{3B07E2EB-0D93-D14F-949B-7079E6A3BF89}"/>
                  </a:ext>
                </a:extLst>
              </p:cNvPr>
              <p:cNvSpPr/>
              <p:nvPr/>
            </p:nvSpPr>
            <p:spPr>
              <a:xfrm>
                <a:off x="8067340" y="187359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68F9E4E0-1FAD-7047-B470-3411288B1768}"/>
                </a:ext>
              </a:extLst>
            </p:cNvPr>
            <p:cNvGrpSpPr/>
            <p:nvPr/>
          </p:nvGrpSpPr>
          <p:grpSpPr>
            <a:xfrm>
              <a:off x="7543800" y="300182"/>
              <a:ext cx="590775" cy="67236"/>
              <a:chOff x="7543800" y="302105"/>
              <a:chExt cx="590775" cy="67236"/>
            </a:xfrm>
            <a:grpFill/>
          </p:grpSpPr>
          <p:sp>
            <p:nvSpPr>
              <p:cNvPr id="59" name="Oval 58">
                <a:extLst>
                  <a:ext uri="{FF2B5EF4-FFF2-40B4-BE49-F238E27FC236}">
                    <a16:creationId xmlns:a16="http://schemas.microsoft.com/office/drawing/2014/main" id="{0D6521BF-1EDD-C041-BD26-356D0CF00950}"/>
                  </a:ext>
                </a:extLst>
              </p:cNvPr>
              <p:cNvSpPr/>
              <p:nvPr/>
            </p:nvSpPr>
            <p:spPr>
              <a:xfrm>
                <a:off x="7543800" y="302106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Oval 59">
                <a:extLst>
                  <a:ext uri="{FF2B5EF4-FFF2-40B4-BE49-F238E27FC236}">
                    <a16:creationId xmlns:a16="http://schemas.microsoft.com/office/drawing/2014/main" id="{7B20D3A0-035A-124F-BF7E-9A4A631A2839}"/>
                  </a:ext>
                </a:extLst>
              </p:cNvPr>
              <p:cNvSpPr/>
              <p:nvPr/>
            </p:nvSpPr>
            <p:spPr>
              <a:xfrm>
                <a:off x="7674685" y="302106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E6EC0028-8852-614C-A343-C8946CC464CC}"/>
                  </a:ext>
                </a:extLst>
              </p:cNvPr>
              <p:cNvSpPr/>
              <p:nvPr/>
            </p:nvSpPr>
            <p:spPr>
              <a:xfrm>
                <a:off x="7805570" y="302106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Oval 61">
                <a:extLst>
                  <a:ext uri="{FF2B5EF4-FFF2-40B4-BE49-F238E27FC236}">
                    <a16:creationId xmlns:a16="http://schemas.microsoft.com/office/drawing/2014/main" id="{0FF36CF9-7A74-3247-A88C-3A9DE3D92C83}"/>
                  </a:ext>
                </a:extLst>
              </p:cNvPr>
              <p:cNvSpPr/>
              <p:nvPr/>
            </p:nvSpPr>
            <p:spPr>
              <a:xfrm>
                <a:off x="7936455" y="302106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Oval 62">
                <a:extLst>
                  <a:ext uri="{FF2B5EF4-FFF2-40B4-BE49-F238E27FC236}">
                    <a16:creationId xmlns:a16="http://schemas.microsoft.com/office/drawing/2014/main" id="{6B0927AF-DFD7-814F-8BD8-B9AC4554EBA6}"/>
                  </a:ext>
                </a:extLst>
              </p:cNvPr>
              <p:cNvSpPr/>
              <p:nvPr/>
            </p:nvSpPr>
            <p:spPr>
              <a:xfrm>
                <a:off x="8067340" y="302105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A833CFF8-004C-5A45-93AE-F1B04D35CFEE}"/>
                </a:ext>
              </a:extLst>
            </p:cNvPr>
            <p:cNvGrpSpPr/>
            <p:nvPr/>
          </p:nvGrpSpPr>
          <p:grpSpPr>
            <a:xfrm>
              <a:off x="7543800" y="415569"/>
              <a:ext cx="590775" cy="67236"/>
              <a:chOff x="7543800" y="416851"/>
              <a:chExt cx="590775" cy="67236"/>
            </a:xfrm>
            <a:grpFill/>
          </p:grpSpPr>
          <p:sp>
            <p:nvSpPr>
              <p:cNvPr id="54" name="Oval 53">
                <a:extLst>
                  <a:ext uri="{FF2B5EF4-FFF2-40B4-BE49-F238E27FC236}">
                    <a16:creationId xmlns:a16="http://schemas.microsoft.com/office/drawing/2014/main" id="{D3FBD0E7-31A0-F94A-BD70-EBF27530379E}"/>
                  </a:ext>
                </a:extLst>
              </p:cNvPr>
              <p:cNvSpPr/>
              <p:nvPr/>
            </p:nvSpPr>
            <p:spPr>
              <a:xfrm>
                <a:off x="7543800" y="416852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Oval 54">
                <a:extLst>
                  <a:ext uri="{FF2B5EF4-FFF2-40B4-BE49-F238E27FC236}">
                    <a16:creationId xmlns:a16="http://schemas.microsoft.com/office/drawing/2014/main" id="{828E8659-FD62-734C-BAE4-77F5877C8AAB}"/>
                  </a:ext>
                </a:extLst>
              </p:cNvPr>
              <p:cNvSpPr/>
              <p:nvPr/>
            </p:nvSpPr>
            <p:spPr>
              <a:xfrm>
                <a:off x="7674685" y="416852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Oval 55">
                <a:extLst>
                  <a:ext uri="{FF2B5EF4-FFF2-40B4-BE49-F238E27FC236}">
                    <a16:creationId xmlns:a16="http://schemas.microsoft.com/office/drawing/2014/main" id="{6EB55D90-3D86-974E-B5BE-1EF1542D5823}"/>
                  </a:ext>
                </a:extLst>
              </p:cNvPr>
              <p:cNvSpPr/>
              <p:nvPr/>
            </p:nvSpPr>
            <p:spPr>
              <a:xfrm>
                <a:off x="7805570" y="416852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Oval 56">
                <a:extLst>
                  <a:ext uri="{FF2B5EF4-FFF2-40B4-BE49-F238E27FC236}">
                    <a16:creationId xmlns:a16="http://schemas.microsoft.com/office/drawing/2014/main" id="{DA2F6D66-F094-5941-BBC4-DFF532EA8A01}"/>
                  </a:ext>
                </a:extLst>
              </p:cNvPr>
              <p:cNvSpPr/>
              <p:nvPr/>
            </p:nvSpPr>
            <p:spPr>
              <a:xfrm>
                <a:off x="7936455" y="416852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Oval 57">
                <a:extLst>
                  <a:ext uri="{FF2B5EF4-FFF2-40B4-BE49-F238E27FC236}">
                    <a16:creationId xmlns:a16="http://schemas.microsoft.com/office/drawing/2014/main" id="{190B44F1-1E8C-2B4E-A240-6FD37C76051F}"/>
                  </a:ext>
                </a:extLst>
              </p:cNvPr>
              <p:cNvSpPr/>
              <p:nvPr/>
            </p:nvSpPr>
            <p:spPr>
              <a:xfrm>
                <a:off x="8067340" y="416851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81A77F22-CD46-2242-A891-03E53836616E}"/>
                </a:ext>
              </a:extLst>
            </p:cNvPr>
            <p:cNvGrpSpPr/>
            <p:nvPr/>
          </p:nvGrpSpPr>
          <p:grpSpPr>
            <a:xfrm>
              <a:off x="7543800" y="530956"/>
              <a:ext cx="590775" cy="67236"/>
              <a:chOff x="7543800" y="531597"/>
              <a:chExt cx="590775" cy="67236"/>
            </a:xfrm>
            <a:grpFill/>
          </p:grpSpPr>
          <p:sp>
            <p:nvSpPr>
              <p:cNvPr id="49" name="Oval 48">
                <a:extLst>
                  <a:ext uri="{FF2B5EF4-FFF2-40B4-BE49-F238E27FC236}">
                    <a16:creationId xmlns:a16="http://schemas.microsoft.com/office/drawing/2014/main" id="{8130E007-CA66-D641-82BF-0E7F3AED0738}"/>
                  </a:ext>
                </a:extLst>
              </p:cNvPr>
              <p:cNvSpPr/>
              <p:nvPr/>
            </p:nvSpPr>
            <p:spPr>
              <a:xfrm>
                <a:off x="7543800" y="531598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367D476D-5953-CD4B-88E4-15D729FF19B0}"/>
                  </a:ext>
                </a:extLst>
              </p:cNvPr>
              <p:cNvSpPr/>
              <p:nvPr/>
            </p:nvSpPr>
            <p:spPr>
              <a:xfrm>
                <a:off x="7674685" y="531598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AC75BE9D-7E96-854D-A01D-AE21601033E9}"/>
                  </a:ext>
                </a:extLst>
              </p:cNvPr>
              <p:cNvSpPr/>
              <p:nvPr/>
            </p:nvSpPr>
            <p:spPr>
              <a:xfrm>
                <a:off x="7805570" y="531598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E64E24A2-C705-6D42-83FE-170C07AC936B}"/>
                  </a:ext>
                </a:extLst>
              </p:cNvPr>
              <p:cNvSpPr/>
              <p:nvPr/>
            </p:nvSpPr>
            <p:spPr>
              <a:xfrm>
                <a:off x="7936455" y="531598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Oval 52">
                <a:extLst>
                  <a:ext uri="{FF2B5EF4-FFF2-40B4-BE49-F238E27FC236}">
                    <a16:creationId xmlns:a16="http://schemas.microsoft.com/office/drawing/2014/main" id="{E9E99AB5-FA5F-BC40-9EE2-4700BCEDFA37}"/>
                  </a:ext>
                </a:extLst>
              </p:cNvPr>
              <p:cNvSpPr/>
              <p:nvPr/>
            </p:nvSpPr>
            <p:spPr>
              <a:xfrm>
                <a:off x="8067340" y="531597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4E7BFB8A-7AA7-B048-8829-1AB01E305AF0}"/>
                </a:ext>
              </a:extLst>
            </p:cNvPr>
            <p:cNvGrpSpPr/>
            <p:nvPr/>
          </p:nvGrpSpPr>
          <p:grpSpPr>
            <a:xfrm>
              <a:off x="7543800" y="646343"/>
              <a:ext cx="590775" cy="67236"/>
              <a:chOff x="7543800" y="646343"/>
              <a:chExt cx="590775" cy="67236"/>
            </a:xfrm>
            <a:grpFill/>
          </p:grpSpPr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C159488D-2C14-4C46-AAFA-07834965055F}"/>
                  </a:ext>
                </a:extLst>
              </p:cNvPr>
              <p:cNvSpPr/>
              <p:nvPr/>
            </p:nvSpPr>
            <p:spPr>
              <a:xfrm>
                <a:off x="7543800" y="646344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85CC224E-6F7F-8741-8D82-5728A5B414C9}"/>
                  </a:ext>
                </a:extLst>
              </p:cNvPr>
              <p:cNvSpPr/>
              <p:nvPr/>
            </p:nvSpPr>
            <p:spPr>
              <a:xfrm>
                <a:off x="7674685" y="646344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118A8A83-0307-2B47-9FC8-157B5CD3C696}"/>
                  </a:ext>
                </a:extLst>
              </p:cNvPr>
              <p:cNvSpPr/>
              <p:nvPr/>
            </p:nvSpPr>
            <p:spPr>
              <a:xfrm>
                <a:off x="7805570" y="646344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683E58EC-55E2-434B-B722-5DBE8A13F37C}"/>
                  </a:ext>
                </a:extLst>
              </p:cNvPr>
              <p:cNvSpPr/>
              <p:nvPr/>
            </p:nvSpPr>
            <p:spPr>
              <a:xfrm>
                <a:off x="7936455" y="646344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09B6F27C-DA8B-1043-8A3A-33E5826F3060}"/>
                  </a:ext>
                </a:extLst>
              </p:cNvPr>
              <p:cNvSpPr/>
              <p:nvPr/>
            </p:nvSpPr>
            <p:spPr>
              <a:xfrm>
                <a:off x="8067340" y="646343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84" name="Title 1">
            <a:extLst>
              <a:ext uri="{FF2B5EF4-FFF2-40B4-BE49-F238E27FC236}">
                <a16:creationId xmlns:a16="http://schemas.microsoft.com/office/drawing/2014/main" id="{6427E4E8-5D51-204C-849F-C9236A62C23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68927" y="1371600"/>
            <a:ext cx="4615014" cy="1640898"/>
          </a:xfrm>
        </p:spPr>
        <p:txBody>
          <a:bodyPr anchor="t"/>
          <a:lstStyle>
            <a:lvl1pPr algn="l">
              <a:lnSpc>
                <a:spcPct val="80000"/>
              </a:lnSpc>
              <a:defRPr sz="44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This slide is used to highlight some form of content </a:t>
            </a:r>
          </a:p>
        </p:txBody>
      </p:sp>
      <p:sp>
        <p:nvSpPr>
          <p:cNvPr id="88" name="Text Placeholder 87">
            <a:extLst>
              <a:ext uri="{FF2B5EF4-FFF2-40B4-BE49-F238E27FC236}">
                <a16:creationId xmlns:a16="http://schemas.microsoft.com/office/drawing/2014/main" id="{1E887DE2-31FB-5E44-AC0C-85A687E0313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68425" y="3291944"/>
            <a:ext cx="4386263" cy="664797"/>
          </a:xfrm>
        </p:spPr>
        <p:txBody>
          <a:bodyPr/>
          <a:lstStyle>
            <a:lvl1pPr marL="0" indent="0" algn="l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4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Add a sentence of descriptive text if needed.</a:t>
            </a:r>
          </a:p>
        </p:txBody>
      </p:sp>
      <p:sp>
        <p:nvSpPr>
          <p:cNvPr id="87" name="Picture Placeholder 4">
            <a:extLst>
              <a:ext uri="{FF2B5EF4-FFF2-40B4-BE49-F238E27FC236}">
                <a16:creationId xmlns:a16="http://schemas.microsoft.com/office/drawing/2014/main" id="{53C12934-8489-ED47-9677-0D9506BDC2BE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6575344" y="1371601"/>
            <a:ext cx="5629077" cy="3697940"/>
          </a:xfrm>
        </p:spPr>
        <p:txBody>
          <a:bodyPr anchor="ctr"/>
          <a:lstStyle>
            <a:lvl1pPr algn="ctr">
              <a:buNone/>
              <a:defRPr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Main Slide Deck Photo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F901F89-1929-C33E-0984-E8A7ACF29353}"/>
              </a:ext>
            </a:extLst>
          </p:cNvPr>
          <p:cNvSpPr txBox="1"/>
          <p:nvPr userDrawn="1"/>
        </p:nvSpPr>
        <p:spPr>
          <a:xfrm>
            <a:off x="11637523" y="6557337"/>
            <a:ext cx="296695" cy="233312"/>
          </a:xfrm>
          <a:prstGeom prst="rect">
            <a:avLst/>
          </a:prstGeom>
          <a:noFill/>
        </p:spPr>
        <p:txBody>
          <a:bodyPr wrap="square" lIns="0" rIns="0" bIns="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4E0DD67-FBF1-4E64-B797-04A2FD0C6586}" type="slidenum">
              <a:rPr kumimoji="0" lang="en-US" sz="900" b="0" i="0" u="none" strike="noStrike" kern="1200" cap="none" spc="300" normalizeH="0" baseline="0" noProof="0" smtClean="0">
                <a:ln>
                  <a:noFill/>
                </a:ln>
                <a:solidFill>
                  <a:srgbClr val="F56600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300" normalizeH="0" baseline="0" noProof="0" dirty="0">
              <a:ln>
                <a:noFill/>
              </a:ln>
              <a:solidFill>
                <a:srgbClr val="F56600"/>
              </a:solidFill>
              <a:effectLst/>
              <a:uLnTx/>
              <a:uFillTx/>
              <a:latin typeface="Franklin Gothic Book" panose="020B05030201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80434450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208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ighlighted Content with Vertica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6C937C19-40A7-4941-A7B7-193636B91242}"/>
              </a:ext>
            </a:extLst>
          </p:cNvPr>
          <p:cNvGrpSpPr/>
          <p:nvPr userDrawn="1"/>
        </p:nvGrpSpPr>
        <p:grpSpPr>
          <a:xfrm>
            <a:off x="8040556" y="1371600"/>
            <a:ext cx="3910389" cy="288432"/>
            <a:chOff x="7584141" y="1424618"/>
            <a:chExt cx="3910389" cy="288432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3895EF06-2B98-EA40-9019-2F4D162B19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584141" y="1424618"/>
              <a:ext cx="288432" cy="288432"/>
            </a:xfrm>
            <a:prstGeom prst="line">
              <a:avLst/>
            </a:prstGeom>
            <a:ln w="10160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1C183929-8787-BC4E-8C9C-DBB8276B38C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913410" y="1424618"/>
              <a:ext cx="288432" cy="288432"/>
            </a:xfrm>
            <a:prstGeom prst="line">
              <a:avLst/>
            </a:prstGeom>
            <a:ln w="10160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4AC3E16-44E6-4F47-8EB0-2155EFC5DE7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42679" y="1424618"/>
              <a:ext cx="288432" cy="288432"/>
            </a:xfrm>
            <a:prstGeom prst="line">
              <a:avLst/>
            </a:prstGeom>
            <a:ln w="10160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29325CAC-3EBC-3446-AD4E-8C2B21A9EF3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571948" y="1424618"/>
              <a:ext cx="288432" cy="288432"/>
            </a:xfrm>
            <a:prstGeom prst="line">
              <a:avLst/>
            </a:prstGeom>
            <a:ln w="10160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7081357C-2AB3-5C43-85B9-DA4A8AE901E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901217" y="1424618"/>
              <a:ext cx="288432" cy="288432"/>
            </a:xfrm>
            <a:prstGeom prst="line">
              <a:avLst/>
            </a:prstGeom>
            <a:ln w="10160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6BD36AFE-E88F-AD45-85FB-6B5DCD27866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230486" y="1424618"/>
              <a:ext cx="288432" cy="288432"/>
            </a:xfrm>
            <a:prstGeom prst="line">
              <a:avLst/>
            </a:prstGeom>
            <a:ln w="10160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7DBD0829-F10F-B844-B22C-E3F1EAD61AF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559755" y="1424618"/>
              <a:ext cx="288432" cy="288432"/>
            </a:xfrm>
            <a:prstGeom prst="line">
              <a:avLst/>
            </a:prstGeom>
            <a:ln w="10160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FE4C85DB-253B-8946-88C0-B7331EABFAD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889024" y="1424618"/>
              <a:ext cx="288432" cy="288432"/>
            </a:xfrm>
            <a:prstGeom prst="line">
              <a:avLst/>
            </a:prstGeom>
            <a:ln w="10160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6ABB5419-F09D-434D-943C-0DE0034C058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218293" y="1424618"/>
              <a:ext cx="288432" cy="288432"/>
            </a:xfrm>
            <a:prstGeom prst="line">
              <a:avLst/>
            </a:prstGeom>
            <a:ln w="10160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B5EB7D54-4AF8-6F4B-B573-6A4608E69DC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547562" y="1424618"/>
              <a:ext cx="288432" cy="288432"/>
            </a:xfrm>
            <a:prstGeom prst="line">
              <a:avLst/>
            </a:prstGeom>
            <a:ln w="10160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73DE085B-472B-7C4F-88F7-EFCED6A04BE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0876831" y="1424618"/>
              <a:ext cx="288432" cy="288432"/>
            </a:xfrm>
            <a:prstGeom prst="line">
              <a:avLst/>
            </a:prstGeom>
            <a:ln w="10160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47A3916C-6389-1642-9CA5-0BE7644E50E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1206098" y="1424618"/>
              <a:ext cx="288432" cy="288432"/>
            </a:xfrm>
            <a:prstGeom prst="line">
              <a:avLst/>
            </a:prstGeom>
            <a:ln w="101600" cap="rnd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BFEA01D7-B404-904A-96AB-35CC4DF9FF23}"/>
              </a:ext>
            </a:extLst>
          </p:cNvPr>
          <p:cNvGrpSpPr/>
          <p:nvPr userDrawn="1"/>
        </p:nvGrpSpPr>
        <p:grpSpPr>
          <a:xfrm>
            <a:off x="401059" y="399023"/>
            <a:ext cx="274320" cy="212725"/>
            <a:chOff x="11343190" y="687636"/>
            <a:chExt cx="274320" cy="212725"/>
          </a:xfrm>
        </p:grpSpPr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005158E5-473B-6748-867B-510B22C34E5A}"/>
                </a:ext>
              </a:extLst>
            </p:cNvPr>
            <p:cNvCxnSpPr/>
            <p:nvPr/>
          </p:nvCxnSpPr>
          <p:spPr>
            <a:xfrm>
              <a:off x="11343190" y="687636"/>
              <a:ext cx="27432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50014D27-F161-A445-B952-160EF4D746ED}"/>
                </a:ext>
              </a:extLst>
            </p:cNvPr>
            <p:cNvCxnSpPr/>
            <p:nvPr/>
          </p:nvCxnSpPr>
          <p:spPr>
            <a:xfrm>
              <a:off x="11343190" y="758544"/>
              <a:ext cx="27432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9FEAE8E-A6C4-034D-8A1E-9CF18904A23D}"/>
                </a:ext>
              </a:extLst>
            </p:cNvPr>
            <p:cNvCxnSpPr/>
            <p:nvPr/>
          </p:nvCxnSpPr>
          <p:spPr>
            <a:xfrm>
              <a:off x="11343190" y="829452"/>
              <a:ext cx="27432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E3F14729-8C34-AF40-9580-0066A5A12A28}"/>
                </a:ext>
              </a:extLst>
            </p:cNvPr>
            <p:cNvCxnSpPr/>
            <p:nvPr/>
          </p:nvCxnSpPr>
          <p:spPr>
            <a:xfrm>
              <a:off x="11343190" y="900361"/>
              <a:ext cx="27432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05843A35-E997-2849-9ADF-E62F84C88443}"/>
              </a:ext>
            </a:extLst>
          </p:cNvPr>
          <p:cNvGrpSpPr/>
          <p:nvPr userDrawn="1"/>
        </p:nvGrpSpPr>
        <p:grpSpPr>
          <a:xfrm>
            <a:off x="6092573" y="5533507"/>
            <a:ext cx="502600" cy="744358"/>
            <a:chOff x="7543800" y="-161366"/>
            <a:chExt cx="590775" cy="874945"/>
          </a:xfrm>
          <a:solidFill>
            <a:schemeClr val="accent1"/>
          </a:solidFill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DCD7467D-A401-7948-9405-D8DF370C99F9}"/>
                </a:ext>
              </a:extLst>
            </p:cNvPr>
            <p:cNvGrpSpPr/>
            <p:nvPr/>
          </p:nvGrpSpPr>
          <p:grpSpPr>
            <a:xfrm>
              <a:off x="7543800" y="-161366"/>
              <a:ext cx="590775" cy="67236"/>
              <a:chOff x="7543800" y="-161366"/>
              <a:chExt cx="590775" cy="67236"/>
            </a:xfrm>
            <a:grpFill/>
          </p:grpSpPr>
          <p:sp>
            <p:nvSpPr>
              <p:cNvPr id="79" name="Oval 78">
                <a:extLst>
                  <a:ext uri="{FF2B5EF4-FFF2-40B4-BE49-F238E27FC236}">
                    <a16:creationId xmlns:a16="http://schemas.microsoft.com/office/drawing/2014/main" id="{294C53F2-5FC4-2045-81EE-E5D1B1FCDFDC}"/>
                  </a:ext>
                </a:extLst>
              </p:cNvPr>
              <p:cNvSpPr/>
              <p:nvPr/>
            </p:nvSpPr>
            <p:spPr>
              <a:xfrm>
                <a:off x="7543800" y="-161365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Oval 79">
                <a:extLst>
                  <a:ext uri="{FF2B5EF4-FFF2-40B4-BE49-F238E27FC236}">
                    <a16:creationId xmlns:a16="http://schemas.microsoft.com/office/drawing/2014/main" id="{609C2E7C-6EA0-5A43-A50B-012653894CFD}"/>
                  </a:ext>
                </a:extLst>
              </p:cNvPr>
              <p:cNvSpPr/>
              <p:nvPr/>
            </p:nvSpPr>
            <p:spPr>
              <a:xfrm>
                <a:off x="7674685" y="-161365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" name="Oval 80">
                <a:extLst>
                  <a:ext uri="{FF2B5EF4-FFF2-40B4-BE49-F238E27FC236}">
                    <a16:creationId xmlns:a16="http://schemas.microsoft.com/office/drawing/2014/main" id="{459FF796-E951-014A-93DA-249A34BCC6C3}"/>
                  </a:ext>
                </a:extLst>
              </p:cNvPr>
              <p:cNvSpPr/>
              <p:nvPr/>
            </p:nvSpPr>
            <p:spPr>
              <a:xfrm>
                <a:off x="7805570" y="-161365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" name="Oval 81">
                <a:extLst>
                  <a:ext uri="{FF2B5EF4-FFF2-40B4-BE49-F238E27FC236}">
                    <a16:creationId xmlns:a16="http://schemas.microsoft.com/office/drawing/2014/main" id="{49F8C600-C2D9-3C42-8BBF-A8D8F9C386E8}"/>
                  </a:ext>
                </a:extLst>
              </p:cNvPr>
              <p:cNvSpPr/>
              <p:nvPr/>
            </p:nvSpPr>
            <p:spPr>
              <a:xfrm>
                <a:off x="7936455" y="-161365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Oval 82">
                <a:extLst>
                  <a:ext uri="{FF2B5EF4-FFF2-40B4-BE49-F238E27FC236}">
                    <a16:creationId xmlns:a16="http://schemas.microsoft.com/office/drawing/2014/main" id="{A6F999D5-0ED8-3D4D-B381-B37D252951E9}"/>
                  </a:ext>
                </a:extLst>
              </p:cNvPr>
              <p:cNvSpPr/>
              <p:nvPr/>
            </p:nvSpPr>
            <p:spPr>
              <a:xfrm>
                <a:off x="8067340" y="-161366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9DDAB66F-4A22-3F4C-95A7-CFE12BA94972}"/>
                </a:ext>
              </a:extLst>
            </p:cNvPr>
            <p:cNvGrpSpPr/>
            <p:nvPr/>
          </p:nvGrpSpPr>
          <p:grpSpPr>
            <a:xfrm>
              <a:off x="7543800" y="-45979"/>
              <a:ext cx="590775" cy="67236"/>
              <a:chOff x="7543800" y="-44377"/>
              <a:chExt cx="590775" cy="67236"/>
            </a:xfrm>
            <a:grpFill/>
          </p:grpSpPr>
          <p:sp>
            <p:nvSpPr>
              <p:cNvPr id="74" name="Oval 73">
                <a:extLst>
                  <a:ext uri="{FF2B5EF4-FFF2-40B4-BE49-F238E27FC236}">
                    <a16:creationId xmlns:a16="http://schemas.microsoft.com/office/drawing/2014/main" id="{880AB062-7DE0-0445-A537-9CAF21B803D3}"/>
                  </a:ext>
                </a:extLst>
              </p:cNvPr>
              <p:cNvSpPr/>
              <p:nvPr/>
            </p:nvSpPr>
            <p:spPr>
              <a:xfrm>
                <a:off x="7543800" y="-44376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" name="Oval 74">
                <a:extLst>
                  <a:ext uri="{FF2B5EF4-FFF2-40B4-BE49-F238E27FC236}">
                    <a16:creationId xmlns:a16="http://schemas.microsoft.com/office/drawing/2014/main" id="{954B8CC9-8D60-0847-9839-0881E8321D83}"/>
                  </a:ext>
                </a:extLst>
              </p:cNvPr>
              <p:cNvSpPr/>
              <p:nvPr/>
            </p:nvSpPr>
            <p:spPr>
              <a:xfrm>
                <a:off x="7674685" y="-44376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Oval 75">
                <a:extLst>
                  <a:ext uri="{FF2B5EF4-FFF2-40B4-BE49-F238E27FC236}">
                    <a16:creationId xmlns:a16="http://schemas.microsoft.com/office/drawing/2014/main" id="{47DBE0A4-89CA-3248-A36C-20B54D2AEC90}"/>
                  </a:ext>
                </a:extLst>
              </p:cNvPr>
              <p:cNvSpPr/>
              <p:nvPr/>
            </p:nvSpPr>
            <p:spPr>
              <a:xfrm>
                <a:off x="7805570" y="-44376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Oval 76">
                <a:extLst>
                  <a:ext uri="{FF2B5EF4-FFF2-40B4-BE49-F238E27FC236}">
                    <a16:creationId xmlns:a16="http://schemas.microsoft.com/office/drawing/2014/main" id="{9CF07194-C2A2-134F-8164-13AA0EC58976}"/>
                  </a:ext>
                </a:extLst>
              </p:cNvPr>
              <p:cNvSpPr/>
              <p:nvPr/>
            </p:nvSpPr>
            <p:spPr>
              <a:xfrm>
                <a:off x="7936455" y="-44376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Oval 77">
                <a:extLst>
                  <a:ext uri="{FF2B5EF4-FFF2-40B4-BE49-F238E27FC236}">
                    <a16:creationId xmlns:a16="http://schemas.microsoft.com/office/drawing/2014/main" id="{B9C688A4-2395-7248-89EF-CB958D939986}"/>
                  </a:ext>
                </a:extLst>
              </p:cNvPr>
              <p:cNvSpPr/>
              <p:nvPr/>
            </p:nvSpPr>
            <p:spPr>
              <a:xfrm>
                <a:off x="8067340" y="-44377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B362F58D-B0B4-2941-8C9C-73858832E2BD}"/>
                </a:ext>
              </a:extLst>
            </p:cNvPr>
            <p:cNvGrpSpPr/>
            <p:nvPr/>
          </p:nvGrpSpPr>
          <p:grpSpPr>
            <a:xfrm>
              <a:off x="7543800" y="69408"/>
              <a:ext cx="590775" cy="67236"/>
              <a:chOff x="7543800" y="72612"/>
              <a:chExt cx="590775" cy="67236"/>
            </a:xfrm>
            <a:grpFill/>
          </p:grpSpPr>
          <p:sp>
            <p:nvSpPr>
              <p:cNvPr id="69" name="Oval 68">
                <a:extLst>
                  <a:ext uri="{FF2B5EF4-FFF2-40B4-BE49-F238E27FC236}">
                    <a16:creationId xmlns:a16="http://schemas.microsoft.com/office/drawing/2014/main" id="{0B0A3173-CBD7-C543-BCB3-3D7B175BF0D1}"/>
                  </a:ext>
                </a:extLst>
              </p:cNvPr>
              <p:cNvSpPr/>
              <p:nvPr/>
            </p:nvSpPr>
            <p:spPr>
              <a:xfrm>
                <a:off x="7543800" y="72613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Oval 69">
                <a:extLst>
                  <a:ext uri="{FF2B5EF4-FFF2-40B4-BE49-F238E27FC236}">
                    <a16:creationId xmlns:a16="http://schemas.microsoft.com/office/drawing/2014/main" id="{C270BE89-86B2-0C44-BFBF-E949724C76F5}"/>
                  </a:ext>
                </a:extLst>
              </p:cNvPr>
              <p:cNvSpPr/>
              <p:nvPr/>
            </p:nvSpPr>
            <p:spPr>
              <a:xfrm>
                <a:off x="7674685" y="72613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Oval 70">
                <a:extLst>
                  <a:ext uri="{FF2B5EF4-FFF2-40B4-BE49-F238E27FC236}">
                    <a16:creationId xmlns:a16="http://schemas.microsoft.com/office/drawing/2014/main" id="{B0DBAAD5-0709-0249-AFE5-B51C1657F120}"/>
                  </a:ext>
                </a:extLst>
              </p:cNvPr>
              <p:cNvSpPr/>
              <p:nvPr/>
            </p:nvSpPr>
            <p:spPr>
              <a:xfrm>
                <a:off x="7805570" y="72613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2" name="Oval 71">
                <a:extLst>
                  <a:ext uri="{FF2B5EF4-FFF2-40B4-BE49-F238E27FC236}">
                    <a16:creationId xmlns:a16="http://schemas.microsoft.com/office/drawing/2014/main" id="{2CED9AD7-8475-FF4E-83E0-447F5BFE04EC}"/>
                  </a:ext>
                </a:extLst>
              </p:cNvPr>
              <p:cNvSpPr/>
              <p:nvPr/>
            </p:nvSpPr>
            <p:spPr>
              <a:xfrm>
                <a:off x="7936455" y="72613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" name="Oval 72">
                <a:extLst>
                  <a:ext uri="{FF2B5EF4-FFF2-40B4-BE49-F238E27FC236}">
                    <a16:creationId xmlns:a16="http://schemas.microsoft.com/office/drawing/2014/main" id="{695308FC-9CD4-D84C-A31C-C90C9C0598CF}"/>
                  </a:ext>
                </a:extLst>
              </p:cNvPr>
              <p:cNvSpPr/>
              <p:nvPr/>
            </p:nvSpPr>
            <p:spPr>
              <a:xfrm>
                <a:off x="8067340" y="72612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E9B9A97B-CF49-5D4C-945C-EFC829AF774E}"/>
                </a:ext>
              </a:extLst>
            </p:cNvPr>
            <p:cNvGrpSpPr/>
            <p:nvPr/>
          </p:nvGrpSpPr>
          <p:grpSpPr>
            <a:xfrm>
              <a:off x="7543800" y="184795"/>
              <a:ext cx="590775" cy="67236"/>
              <a:chOff x="7543800" y="187359"/>
              <a:chExt cx="590775" cy="67236"/>
            </a:xfrm>
            <a:grpFill/>
          </p:grpSpPr>
          <p:sp>
            <p:nvSpPr>
              <p:cNvPr id="64" name="Oval 63">
                <a:extLst>
                  <a:ext uri="{FF2B5EF4-FFF2-40B4-BE49-F238E27FC236}">
                    <a16:creationId xmlns:a16="http://schemas.microsoft.com/office/drawing/2014/main" id="{E60AB1B0-C228-C841-BB3C-5D94CC192204}"/>
                  </a:ext>
                </a:extLst>
              </p:cNvPr>
              <p:cNvSpPr/>
              <p:nvPr/>
            </p:nvSpPr>
            <p:spPr>
              <a:xfrm>
                <a:off x="7543800" y="187360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Oval 64">
                <a:extLst>
                  <a:ext uri="{FF2B5EF4-FFF2-40B4-BE49-F238E27FC236}">
                    <a16:creationId xmlns:a16="http://schemas.microsoft.com/office/drawing/2014/main" id="{CFFC430E-3504-DE4E-A27F-14AD0F843BED}"/>
                  </a:ext>
                </a:extLst>
              </p:cNvPr>
              <p:cNvSpPr/>
              <p:nvPr/>
            </p:nvSpPr>
            <p:spPr>
              <a:xfrm>
                <a:off x="7674685" y="187360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Oval 65">
                <a:extLst>
                  <a:ext uri="{FF2B5EF4-FFF2-40B4-BE49-F238E27FC236}">
                    <a16:creationId xmlns:a16="http://schemas.microsoft.com/office/drawing/2014/main" id="{08D0CA93-8B91-EA48-9056-E6416966DF49}"/>
                  </a:ext>
                </a:extLst>
              </p:cNvPr>
              <p:cNvSpPr/>
              <p:nvPr/>
            </p:nvSpPr>
            <p:spPr>
              <a:xfrm>
                <a:off x="7805570" y="187360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7" name="Oval 66">
                <a:extLst>
                  <a:ext uri="{FF2B5EF4-FFF2-40B4-BE49-F238E27FC236}">
                    <a16:creationId xmlns:a16="http://schemas.microsoft.com/office/drawing/2014/main" id="{4DD92517-6812-5149-92CF-50FCBD8A4701}"/>
                  </a:ext>
                </a:extLst>
              </p:cNvPr>
              <p:cNvSpPr/>
              <p:nvPr/>
            </p:nvSpPr>
            <p:spPr>
              <a:xfrm>
                <a:off x="7936455" y="187360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Oval 67">
                <a:extLst>
                  <a:ext uri="{FF2B5EF4-FFF2-40B4-BE49-F238E27FC236}">
                    <a16:creationId xmlns:a16="http://schemas.microsoft.com/office/drawing/2014/main" id="{3B07E2EB-0D93-D14F-949B-7079E6A3BF89}"/>
                  </a:ext>
                </a:extLst>
              </p:cNvPr>
              <p:cNvSpPr/>
              <p:nvPr/>
            </p:nvSpPr>
            <p:spPr>
              <a:xfrm>
                <a:off x="8067340" y="187359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68F9E4E0-1FAD-7047-B470-3411288B1768}"/>
                </a:ext>
              </a:extLst>
            </p:cNvPr>
            <p:cNvGrpSpPr/>
            <p:nvPr/>
          </p:nvGrpSpPr>
          <p:grpSpPr>
            <a:xfrm>
              <a:off x="7543800" y="300182"/>
              <a:ext cx="590775" cy="67236"/>
              <a:chOff x="7543800" y="302105"/>
              <a:chExt cx="590775" cy="67236"/>
            </a:xfrm>
            <a:grpFill/>
          </p:grpSpPr>
          <p:sp>
            <p:nvSpPr>
              <p:cNvPr id="59" name="Oval 58">
                <a:extLst>
                  <a:ext uri="{FF2B5EF4-FFF2-40B4-BE49-F238E27FC236}">
                    <a16:creationId xmlns:a16="http://schemas.microsoft.com/office/drawing/2014/main" id="{0D6521BF-1EDD-C041-BD26-356D0CF00950}"/>
                  </a:ext>
                </a:extLst>
              </p:cNvPr>
              <p:cNvSpPr/>
              <p:nvPr/>
            </p:nvSpPr>
            <p:spPr>
              <a:xfrm>
                <a:off x="7543800" y="302106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Oval 59">
                <a:extLst>
                  <a:ext uri="{FF2B5EF4-FFF2-40B4-BE49-F238E27FC236}">
                    <a16:creationId xmlns:a16="http://schemas.microsoft.com/office/drawing/2014/main" id="{7B20D3A0-035A-124F-BF7E-9A4A631A2839}"/>
                  </a:ext>
                </a:extLst>
              </p:cNvPr>
              <p:cNvSpPr/>
              <p:nvPr/>
            </p:nvSpPr>
            <p:spPr>
              <a:xfrm>
                <a:off x="7674685" y="302106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E6EC0028-8852-614C-A343-C8946CC464CC}"/>
                  </a:ext>
                </a:extLst>
              </p:cNvPr>
              <p:cNvSpPr/>
              <p:nvPr/>
            </p:nvSpPr>
            <p:spPr>
              <a:xfrm>
                <a:off x="7805570" y="302106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Oval 61">
                <a:extLst>
                  <a:ext uri="{FF2B5EF4-FFF2-40B4-BE49-F238E27FC236}">
                    <a16:creationId xmlns:a16="http://schemas.microsoft.com/office/drawing/2014/main" id="{0FF36CF9-7A74-3247-A88C-3A9DE3D92C83}"/>
                  </a:ext>
                </a:extLst>
              </p:cNvPr>
              <p:cNvSpPr/>
              <p:nvPr/>
            </p:nvSpPr>
            <p:spPr>
              <a:xfrm>
                <a:off x="7936455" y="302106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3" name="Oval 62">
                <a:extLst>
                  <a:ext uri="{FF2B5EF4-FFF2-40B4-BE49-F238E27FC236}">
                    <a16:creationId xmlns:a16="http://schemas.microsoft.com/office/drawing/2014/main" id="{6B0927AF-DFD7-814F-8BD8-B9AC4554EBA6}"/>
                  </a:ext>
                </a:extLst>
              </p:cNvPr>
              <p:cNvSpPr/>
              <p:nvPr/>
            </p:nvSpPr>
            <p:spPr>
              <a:xfrm>
                <a:off x="8067340" y="302105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A833CFF8-004C-5A45-93AE-F1B04D35CFEE}"/>
                </a:ext>
              </a:extLst>
            </p:cNvPr>
            <p:cNvGrpSpPr/>
            <p:nvPr/>
          </p:nvGrpSpPr>
          <p:grpSpPr>
            <a:xfrm>
              <a:off x="7543800" y="415569"/>
              <a:ext cx="590775" cy="67236"/>
              <a:chOff x="7543800" y="416851"/>
              <a:chExt cx="590775" cy="67236"/>
            </a:xfrm>
            <a:grpFill/>
          </p:grpSpPr>
          <p:sp>
            <p:nvSpPr>
              <p:cNvPr id="54" name="Oval 53">
                <a:extLst>
                  <a:ext uri="{FF2B5EF4-FFF2-40B4-BE49-F238E27FC236}">
                    <a16:creationId xmlns:a16="http://schemas.microsoft.com/office/drawing/2014/main" id="{D3FBD0E7-31A0-F94A-BD70-EBF27530379E}"/>
                  </a:ext>
                </a:extLst>
              </p:cNvPr>
              <p:cNvSpPr/>
              <p:nvPr/>
            </p:nvSpPr>
            <p:spPr>
              <a:xfrm>
                <a:off x="7543800" y="416852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Oval 54">
                <a:extLst>
                  <a:ext uri="{FF2B5EF4-FFF2-40B4-BE49-F238E27FC236}">
                    <a16:creationId xmlns:a16="http://schemas.microsoft.com/office/drawing/2014/main" id="{828E8659-FD62-734C-BAE4-77F5877C8AAB}"/>
                  </a:ext>
                </a:extLst>
              </p:cNvPr>
              <p:cNvSpPr/>
              <p:nvPr/>
            </p:nvSpPr>
            <p:spPr>
              <a:xfrm>
                <a:off x="7674685" y="416852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Oval 55">
                <a:extLst>
                  <a:ext uri="{FF2B5EF4-FFF2-40B4-BE49-F238E27FC236}">
                    <a16:creationId xmlns:a16="http://schemas.microsoft.com/office/drawing/2014/main" id="{6EB55D90-3D86-974E-B5BE-1EF1542D5823}"/>
                  </a:ext>
                </a:extLst>
              </p:cNvPr>
              <p:cNvSpPr/>
              <p:nvPr/>
            </p:nvSpPr>
            <p:spPr>
              <a:xfrm>
                <a:off x="7805570" y="416852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7" name="Oval 56">
                <a:extLst>
                  <a:ext uri="{FF2B5EF4-FFF2-40B4-BE49-F238E27FC236}">
                    <a16:creationId xmlns:a16="http://schemas.microsoft.com/office/drawing/2014/main" id="{DA2F6D66-F094-5941-BBC4-DFF532EA8A01}"/>
                  </a:ext>
                </a:extLst>
              </p:cNvPr>
              <p:cNvSpPr/>
              <p:nvPr/>
            </p:nvSpPr>
            <p:spPr>
              <a:xfrm>
                <a:off x="7936455" y="416852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Oval 57">
                <a:extLst>
                  <a:ext uri="{FF2B5EF4-FFF2-40B4-BE49-F238E27FC236}">
                    <a16:creationId xmlns:a16="http://schemas.microsoft.com/office/drawing/2014/main" id="{190B44F1-1E8C-2B4E-A240-6FD37C76051F}"/>
                  </a:ext>
                </a:extLst>
              </p:cNvPr>
              <p:cNvSpPr/>
              <p:nvPr/>
            </p:nvSpPr>
            <p:spPr>
              <a:xfrm>
                <a:off x="8067340" y="416851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81A77F22-CD46-2242-A891-03E53836616E}"/>
                </a:ext>
              </a:extLst>
            </p:cNvPr>
            <p:cNvGrpSpPr/>
            <p:nvPr/>
          </p:nvGrpSpPr>
          <p:grpSpPr>
            <a:xfrm>
              <a:off x="7543800" y="530956"/>
              <a:ext cx="590775" cy="67236"/>
              <a:chOff x="7543800" y="531597"/>
              <a:chExt cx="590775" cy="67236"/>
            </a:xfrm>
            <a:grpFill/>
          </p:grpSpPr>
          <p:sp>
            <p:nvSpPr>
              <p:cNvPr id="49" name="Oval 48">
                <a:extLst>
                  <a:ext uri="{FF2B5EF4-FFF2-40B4-BE49-F238E27FC236}">
                    <a16:creationId xmlns:a16="http://schemas.microsoft.com/office/drawing/2014/main" id="{8130E007-CA66-D641-82BF-0E7F3AED0738}"/>
                  </a:ext>
                </a:extLst>
              </p:cNvPr>
              <p:cNvSpPr/>
              <p:nvPr/>
            </p:nvSpPr>
            <p:spPr>
              <a:xfrm>
                <a:off x="7543800" y="531598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367D476D-5953-CD4B-88E4-15D729FF19B0}"/>
                  </a:ext>
                </a:extLst>
              </p:cNvPr>
              <p:cNvSpPr/>
              <p:nvPr/>
            </p:nvSpPr>
            <p:spPr>
              <a:xfrm>
                <a:off x="7674685" y="531598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AC75BE9D-7E96-854D-A01D-AE21601033E9}"/>
                  </a:ext>
                </a:extLst>
              </p:cNvPr>
              <p:cNvSpPr/>
              <p:nvPr/>
            </p:nvSpPr>
            <p:spPr>
              <a:xfrm>
                <a:off x="7805570" y="531598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E64E24A2-C705-6D42-83FE-170C07AC936B}"/>
                  </a:ext>
                </a:extLst>
              </p:cNvPr>
              <p:cNvSpPr/>
              <p:nvPr/>
            </p:nvSpPr>
            <p:spPr>
              <a:xfrm>
                <a:off x="7936455" y="531598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Oval 52">
                <a:extLst>
                  <a:ext uri="{FF2B5EF4-FFF2-40B4-BE49-F238E27FC236}">
                    <a16:creationId xmlns:a16="http://schemas.microsoft.com/office/drawing/2014/main" id="{E9E99AB5-FA5F-BC40-9EE2-4700BCEDFA37}"/>
                  </a:ext>
                </a:extLst>
              </p:cNvPr>
              <p:cNvSpPr/>
              <p:nvPr/>
            </p:nvSpPr>
            <p:spPr>
              <a:xfrm>
                <a:off x="8067340" y="531597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4E7BFB8A-7AA7-B048-8829-1AB01E305AF0}"/>
                </a:ext>
              </a:extLst>
            </p:cNvPr>
            <p:cNvGrpSpPr/>
            <p:nvPr/>
          </p:nvGrpSpPr>
          <p:grpSpPr>
            <a:xfrm>
              <a:off x="7543800" y="646343"/>
              <a:ext cx="590775" cy="67236"/>
              <a:chOff x="7543800" y="646343"/>
              <a:chExt cx="590775" cy="67236"/>
            </a:xfrm>
            <a:grpFill/>
          </p:grpSpPr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C159488D-2C14-4C46-AAFA-07834965055F}"/>
                  </a:ext>
                </a:extLst>
              </p:cNvPr>
              <p:cNvSpPr/>
              <p:nvPr/>
            </p:nvSpPr>
            <p:spPr>
              <a:xfrm>
                <a:off x="7543800" y="646344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85CC224E-6F7F-8741-8D82-5728A5B414C9}"/>
                  </a:ext>
                </a:extLst>
              </p:cNvPr>
              <p:cNvSpPr/>
              <p:nvPr/>
            </p:nvSpPr>
            <p:spPr>
              <a:xfrm>
                <a:off x="7674685" y="646344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118A8A83-0307-2B47-9FC8-157B5CD3C696}"/>
                  </a:ext>
                </a:extLst>
              </p:cNvPr>
              <p:cNvSpPr/>
              <p:nvPr/>
            </p:nvSpPr>
            <p:spPr>
              <a:xfrm>
                <a:off x="7805570" y="646344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683E58EC-55E2-434B-B722-5DBE8A13F37C}"/>
                  </a:ext>
                </a:extLst>
              </p:cNvPr>
              <p:cNvSpPr/>
              <p:nvPr/>
            </p:nvSpPr>
            <p:spPr>
              <a:xfrm>
                <a:off x="7936455" y="646344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09B6F27C-DA8B-1043-8A3A-33E5826F3060}"/>
                  </a:ext>
                </a:extLst>
              </p:cNvPr>
              <p:cNvSpPr/>
              <p:nvPr/>
            </p:nvSpPr>
            <p:spPr>
              <a:xfrm>
                <a:off x="8067340" y="646343"/>
                <a:ext cx="67235" cy="67235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84" name="Title 1">
            <a:extLst>
              <a:ext uri="{FF2B5EF4-FFF2-40B4-BE49-F238E27FC236}">
                <a16:creationId xmlns:a16="http://schemas.microsoft.com/office/drawing/2014/main" id="{6427E4E8-5D51-204C-849F-C9236A62C23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368927" y="1371600"/>
            <a:ext cx="4615014" cy="1640898"/>
          </a:xfrm>
        </p:spPr>
        <p:txBody>
          <a:bodyPr anchor="t"/>
          <a:lstStyle>
            <a:lvl1pPr algn="l">
              <a:lnSpc>
                <a:spcPct val="80000"/>
              </a:lnSpc>
              <a:defRPr sz="4400">
                <a:solidFill>
                  <a:schemeClr val="tx2"/>
                </a:solidFill>
              </a:defRPr>
            </a:lvl1pPr>
          </a:lstStyle>
          <a:p>
            <a:r>
              <a:rPr lang="en-US" dirty="0"/>
              <a:t>This slide is used to highlight some form of content </a:t>
            </a:r>
          </a:p>
        </p:txBody>
      </p:sp>
      <p:sp>
        <p:nvSpPr>
          <p:cNvPr id="85" name="Picture Placeholder 4">
            <a:extLst>
              <a:ext uri="{FF2B5EF4-FFF2-40B4-BE49-F238E27FC236}">
                <a16:creationId xmlns:a16="http://schemas.microsoft.com/office/drawing/2014/main" id="{848A26CC-5521-DD47-862F-3B77250C5ED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933057" y="469931"/>
            <a:ext cx="4257670" cy="6388059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 dirty="0"/>
              <a:t>Insert Image</a:t>
            </a:r>
          </a:p>
        </p:txBody>
      </p:sp>
      <p:sp>
        <p:nvSpPr>
          <p:cNvPr id="88" name="Text Placeholder 87">
            <a:extLst>
              <a:ext uri="{FF2B5EF4-FFF2-40B4-BE49-F238E27FC236}">
                <a16:creationId xmlns:a16="http://schemas.microsoft.com/office/drawing/2014/main" id="{1E887DE2-31FB-5E44-AC0C-85A687E0313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368425" y="3291944"/>
            <a:ext cx="4386263" cy="664797"/>
          </a:xfrm>
        </p:spPr>
        <p:txBody>
          <a:bodyPr/>
          <a:lstStyle>
            <a:lvl1pPr marL="0" indent="0" algn="l"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sz="2400"/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Add a sentence of descriptive text if needed.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BB5390-C0AB-4786-03DC-C85EE7F2FA6B}"/>
              </a:ext>
            </a:extLst>
          </p:cNvPr>
          <p:cNvSpPr txBox="1"/>
          <p:nvPr userDrawn="1"/>
        </p:nvSpPr>
        <p:spPr>
          <a:xfrm>
            <a:off x="11637523" y="6557337"/>
            <a:ext cx="296695" cy="233312"/>
          </a:xfrm>
          <a:prstGeom prst="rect">
            <a:avLst/>
          </a:prstGeom>
          <a:noFill/>
        </p:spPr>
        <p:txBody>
          <a:bodyPr wrap="square" lIns="0" rIns="0" bIns="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4E0DD67-FBF1-4E64-B797-04A2FD0C6586}" type="slidenum">
              <a:rPr kumimoji="0" lang="en-US" sz="900" b="0" i="0" u="none" strike="noStrike" kern="1200" cap="none" spc="300" normalizeH="0" baseline="0" noProof="0" smtClean="0">
                <a:ln>
                  <a:noFill/>
                </a:ln>
                <a:solidFill>
                  <a:srgbClr val="F56600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300" normalizeH="0" baseline="0" noProof="0" dirty="0">
              <a:ln>
                <a:noFill/>
              </a:ln>
              <a:solidFill>
                <a:srgbClr val="F56600"/>
              </a:solidFill>
              <a:effectLst/>
              <a:uLnTx/>
              <a:uFillTx/>
              <a:latin typeface="Franklin Gothic Book" panose="020B05030201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18154316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208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CF1D458-D634-BC49-B5AD-B81F54D6E388}"/>
              </a:ext>
            </a:extLst>
          </p:cNvPr>
          <p:cNvGrpSpPr/>
          <p:nvPr userDrawn="1"/>
        </p:nvGrpSpPr>
        <p:grpSpPr>
          <a:xfrm>
            <a:off x="488347" y="633791"/>
            <a:ext cx="175450" cy="136055"/>
            <a:chOff x="11343190" y="687636"/>
            <a:chExt cx="274320" cy="212725"/>
          </a:xfrm>
        </p:grpSpPr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D398ECBF-783D-124F-A764-236EEB0DC6A0}"/>
                </a:ext>
              </a:extLst>
            </p:cNvPr>
            <p:cNvCxnSpPr/>
            <p:nvPr/>
          </p:nvCxnSpPr>
          <p:spPr>
            <a:xfrm>
              <a:off x="11343190" y="687636"/>
              <a:ext cx="27432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4725DF0-2BCF-8249-AAC5-78F7F594315F}"/>
                </a:ext>
              </a:extLst>
            </p:cNvPr>
            <p:cNvCxnSpPr/>
            <p:nvPr/>
          </p:nvCxnSpPr>
          <p:spPr>
            <a:xfrm>
              <a:off x="11343190" y="758544"/>
              <a:ext cx="27432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89B61B6-9BDB-FB44-B378-F96AFB860B19}"/>
                </a:ext>
              </a:extLst>
            </p:cNvPr>
            <p:cNvCxnSpPr/>
            <p:nvPr/>
          </p:nvCxnSpPr>
          <p:spPr>
            <a:xfrm>
              <a:off x="11343190" y="829452"/>
              <a:ext cx="27432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256B7EE8-1931-C649-B12A-9B07F0D0D258}"/>
                </a:ext>
              </a:extLst>
            </p:cNvPr>
            <p:cNvCxnSpPr/>
            <p:nvPr/>
          </p:nvCxnSpPr>
          <p:spPr>
            <a:xfrm>
              <a:off x="11343190" y="900361"/>
              <a:ext cx="274320" cy="0"/>
            </a:xfrm>
            <a:prstGeom prst="line">
              <a:avLst/>
            </a:prstGeom>
            <a:ln w="22225">
              <a:solidFill>
                <a:schemeClr val="tx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5C67885-D7EC-F54D-9FA7-B74104BB22BA}"/>
              </a:ext>
            </a:extLst>
          </p:cNvPr>
          <p:cNvCxnSpPr>
            <a:cxnSpLocks/>
          </p:cNvCxnSpPr>
          <p:nvPr userDrawn="1"/>
        </p:nvCxnSpPr>
        <p:spPr>
          <a:xfrm>
            <a:off x="576072" y="914400"/>
            <a:ext cx="0" cy="5029200"/>
          </a:xfrm>
          <a:prstGeom prst="line">
            <a:avLst/>
          </a:prstGeom>
          <a:ln w="127000">
            <a:gradFill>
              <a:gsLst>
                <a:gs pos="0">
                  <a:schemeClr val="accent2"/>
                </a:gs>
                <a:gs pos="100000">
                  <a:schemeClr val="accent2"/>
                </a:gs>
              </a:gsLst>
              <a:lin ang="5400000" scaled="1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486BE32-D590-3242-B4C4-A6516619FFE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143000" y="4197583"/>
            <a:ext cx="3441700" cy="1746017"/>
          </a:xfrm>
          <a:solidFill>
            <a:schemeClr val="accent1"/>
          </a:solidFill>
        </p:spPr>
        <p:txBody>
          <a:bodyPr lIns="182880" tIns="182880" rIns="182880" bIns="182880" anchor="ctr">
            <a:noAutofit/>
          </a:bodyPr>
          <a:lstStyle>
            <a:lvl1pPr algn="ctr">
              <a:buNone/>
              <a:defRPr>
                <a:solidFill>
                  <a:schemeClr val="bg1"/>
                </a:solidFill>
              </a:defRPr>
            </a:lvl1pPr>
            <a:lvl2pPr algn="ctr">
              <a:buNone/>
              <a:defRPr>
                <a:solidFill>
                  <a:schemeClr val="bg1"/>
                </a:solidFill>
              </a:defRPr>
            </a:lvl2pPr>
            <a:lvl3pPr algn="ctr">
              <a:buNone/>
              <a:defRPr>
                <a:solidFill>
                  <a:schemeClr val="bg1"/>
                </a:solidFill>
              </a:defRPr>
            </a:lvl3pPr>
            <a:lvl4pPr algn="ctr">
              <a:buNone/>
              <a:defRPr>
                <a:solidFill>
                  <a:schemeClr val="bg1"/>
                </a:solidFill>
              </a:defRPr>
            </a:lvl4pPr>
            <a:lvl5pPr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1426F026-DBC2-9949-90BC-0C92D5573AF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679950" y="4197583"/>
            <a:ext cx="3441700" cy="1746017"/>
          </a:xfrm>
          <a:solidFill>
            <a:schemeClr val="accent1">
              <a:lumMod val="75000"/>
            </a:schemeClr>
          </a:solidFill>
        </p:spPr>
        <p:txBody>
          <a:bodyPr lIns="182880" tIns="182880" rIns="182880" bIns="182880" anchor="ctr">
            <a:noAutofit/>
          </a:bodyPr>
          <a:lstStyle>
            <a:lvl1pPr algn="ctr">
              <a:buNone/>
              <a:defRPr>
                <a:solidFill>
                  <a:schemeClr val="bg1"/>
                </a:solidFill>
              </a:defRPr>
            </a:lvl1pPr>
            <a:lvl2pPr algn="ctr">
              <a:buNone/>
              <a:defRPr>
                <a:solidFill>
                  <a:schemeClr val="bg1"/>
                </a:solidFill>
              </a:defRPr>
            </a:lvl2pPr>
            <a:lvl3pPr algn="ctr">
              <a:buNone/>
              <a:defRPr>
                <a:solidFill>
                  <a:schemeClr val="bg1"/>
                </a:solidFill>
              </a:defRPr>
            </a:lvl3pPr>
            <a:lvl4pPr algn="ctr">
              <a:buNone/>
              <a:defRPr>
                <a:solidFill>
                  <a:schemeClr val="bg1"/>
                </a:solidFill>
              </a:defRPr>
            </a:lvl4pPr>
            <a:lvl5pPr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C062984B-9ED1-3A46-8503-74132E81CA7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216900" y="4197582"/>
            <a:ext cx="3441700" cy="1746017"/>
          </a:xfrm>
          <a:solidFill>
            <a:schemeClr val="accent1">
              <a:lumMod val="50000"/>
            </a:schemeClr>
          </a:solidFill>
        </p:spPr>
        <p:txBody>
          <a:bodyPr lIns="182880" tIns="182880" rIns="182880" bIns="182880" anchor="ctr">
            <a:noAutofit/>
          </a:bodyPr>
          <a:lstStyle>
            <a:lvl1pPr algn="ctr">
              <a:buNone/>
              <a:defRPr>
                <a:solidFill>
                  <a:schemeClr val="bg1"/>
                </a:solidFill>
              </a:defRPr>
            </a:lvl1pPr>
            <a:lvl2pPr algn="ctr">
              <a:buNone/>
              <a:defRPr>
                <a:solidFill>
                  <a:schemeClr val="bg1"/>
                </a:solidFill>
              </a:defRPr>
            </a:lvl2pPr>
            <a:lvl3pPr algn="ctr">
              <a:buNone/>
              <a:defRPr>
                <a:solidFill>
                  <a:schemeClr val="bg1"/>
                </a:solidFill>
              </a:defRPr>
            </a:lvl3pPr>
            <a:lvl4pPr algn="ctr">
              <a:buNone/>
              <a:defRPr>
                <a:solidFill>
                  <a:schemeClr val="bg1"/>
                </a:solidFill>
              </a:defRPr>
            </a:lvl4pPr>
            <a:lvl5pPr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E1ED4185-8286-4D41-8494-C7D287B022F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143000" y="1502154"/>
            <a:ext cx="3441700" cy="2695431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48B7F9AA-734B-ED43-8307-D6087385EB5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79950" y="1502153"/>
            <a:ext cx="3441700" cy="2695431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19" name="Picture Placeholder 16">
            <a:extLst>
              <a:ext uri="{FF2B5EF4-FFF2-40B4-BE49-F238E27FC236}">
                <a16:creationId xmlns:a16="http://schemas.microsoft.com/office/drawing/2014/main" id="{A5457519-2E4B-294B-8BAA-F05DD257942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16900" y="1502152"/>
            <a:ext cx="3441700" cy="2695431"/>
          </a:xfrm>
        </p:spPr>
        <p:txBody>
          <a:bodyPr anchor="ctr"/>
          <a:lstStyle>
            <a:lvl1pPr algn="ctr"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1" name="Picture Placeholder 5">
            <a:extLst>
              <a:ext uri="{FF2B5EF4-FFF2-40B4-BE49-F238E27FC236}">
                <a16:creationId xmlns:a16="http://schemas.microsoft.com/office/drawing/2014/main" id="{C05256AA-EDDE-9E4F-BD42-D7A266ADD57C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762939" y="457695"/>
            <a:ext cx="1895661" cy="456706"/>
          </a:xfrm>
        </p:spPr>
        <p:txBody>
          <a:bodyPr anchor="ctr"/>
          <a:lstStyle>
            <a:lvl1pPr marL="0" indent="0" algn="ctr">
              <a:buFont typeface="Arial" panose="020B0604020202020204" pitchFamily="34" charset="0"/>
              <a:buNone/>
              <a:defRPr/>
            </a:lvl1pPr>
          </a:lstStyle>
          <a:p>
            <a:r>
              <a:rPr lang="en-US" dirty="0"/>
              <a:t>Select Logo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231C44B8-32F8-184E-AFD1-14454300005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43000" y="914400"/>
            <a:ext cx="10515600" cy="443198"/>
          </a:xfrm>
        </p:spPr>
        <p:txBody>
          <a:bodyPr/>
          <a:lstStyle/>
          <a:p>
            <a:r>
              <a:rPr lang="en-US" dirty="0"/>
              <a:t>Click to add one-line slide title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A43125B-7A55-8352-1B87-4F5AF40DF302}"/>
              </a:ext>
            </a:extLst>
          </p:cNvPr>
          <p:cNvSpPr txBox="1"/>
          <p:nvPr userDrawn="1"/>
        </p:nvSpPr>
        <p:spPr>
          <a:xfrm>
            <a:off x="11637523" y="6557337"/>
            <a:ext cx="296695" cy="233312"/>
          </a:xfrm>
          <a:prstGeom prst="rect">
            <a:avLst/>
          </a:prstGeom>
          <a:noFill/>
        </p:spPr>
        <p:txBody>
          <a:bodyPr wrap="square" lIns="0" rIns="0" bIns="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4E0DD67-FBF1-4E64-B797-04A2FD0C6586}" type="slidenum">
              <a:rPr kumimoji="0" lang="en-US" sz="900" b="0" i="0" u="none" strike="noStrike" kern="1200" cap="none" spc="300" normalizeH="0" baseline="0" noProof="0" smtClean="0">
                <a:ln>
                  <a:noFill/>
                </a:ln>
                <a:solidFill>
                  <a:srgbClr val="F56600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300" normalizeH="0" baseline="0" noProof="0" dirty="0">
              <a:ln>
                <a:noFill/>
              </a:ln>
              <a:solidFill>
                <a:srgbClr val="F56600"/>
              </a:solidFill>
              <a:effectLst/>
              <a:uLnTx/>
              <a:uFillTx/>
              <a:latin typeface="Franklin Gothic Book" panose="020B05030201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06054407"/>
      </p:ext>
    </p:extLst>
  </p:cSld>
  <p:clrMapOvr>
    <a:masterClrMapping/>
  </p:clrMapOvr>
  <p:transition>
    <p:fade/>
  </p:transition>
  <p:extLst>
    <p:ext uri="{DCECCB84-F9BA-43D5-87BE-67443E8EF086}">
      <p15:sldGuideLst xmlns:p15="http://schemas.microsoft.com/office/powerpoint/2012/main">
        <p15:guide id="1" orient="horz" pos="2208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483B231-37F5-5921-D3FF-F9F1D003CD9A}"/>
              </a:ext>
            </a:extLst>
          </p:cNvPr>
          <p:cNvSpPr/>
          <p:nvPr userDrawn="1"/>
        </p:nvSpPr>
        <p:spPr>
          <a:xfrm>
            <a:off x="75063" y="61415"/>
            <a:ext cx="1624083" cy="5254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purple and orange text on a black background&#10;&#10;Description automatically generated">
            <a:extLst>
              <a:ext uri="{FF2B5EF4-FFF2-40B4-BE49-F238E27FC236}">
                <a16:creationId xmlns:a16="http://schemas.microsoft.com/office/drawing/2014/main" id="{F906AF7F-75C2-8ECA-0C00-DB0EB3741E0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5063" y="61415"/>
            <a:ext cx="1622685" cy="4572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39B59FC-67A3-5A39-046C-F9282C5EB554}"/>
              </a:ext>
            </a:extLst>
          </p:cNvPr>
          <p:cNvSpPr txBox="1"/>
          <p:nvPr userDrawn="1"/>
        </p:nvSpPr>
        <p:spPr>
          <a:xfrm>
            <a:off x="11637523" y="6557337"/>
            <a:ext cx="296695" cy="233312"/>
          </a:xfrm>
          <a:prstGeom prst="rect">
            <a:avLst/>
          </a:prstGeom>
          <a:noFill/>
        </p:spPr>
        <p:txBody>
          <a:bodyPr wrap="square" lIns="0" rIns="0" bIns="0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4E0DD67-FBF1-4E64-B797-04A2FD0C6586}" type="slidenum">
              <a:rPr kumimoji="0" lang="en-US" sz="900" b="0" i="0" u="none" strike="noStrike" kern="1200" cap="none" spc="300" normalizeH="0" baseline="0" noProof="0" smtClean="0">
                <a:ln>
                  <a:noFill/>
                </a:ln>
                <a:solidFill>
                  <a:srgbClr val="F56600"/>
                </a:solidFill>
                <a:effectLst/>
                <a:uLnTx/>
                <a:uFillTx/>
                <a:latin typeface="Franklin Gothic Book" panose="020B0503020102020204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900" b="0" i="0" u="none" strike="noStrike" kern="1200" cap="none" spc="300" normalizeH="0" baseline="0" noProof="0" dirty="0">
              <a:ln>
                <a:noFill/>
              </a:ln>
              <a:solidFill>
                <a:srgbClr val="F56600"/>
              </a:solidFill>
              <a:effectLst/>
              <a:uLnTx/>
              <a:uFillTx/>
              <a:latin typeface="Franklin Gothic Book" panose="020B05030201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41325497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85798"/>
            <a:ext cx="10515600" cy="443198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1245585"/>
            <a:ext cx="10515600" cy="1530675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4" name="Picture 3" descr="A black and white sign with white text&#10;&#10;Description automatically generated">
            <a:extLst>
              <a:ext uri="{FF2B5EF4-FFF2-40B4-BE49-F238E27FC236}">
                <a16:creationId xmlns:a16="http://schemas.microsoft.com/office/drawing/2014/main" id="{31CBAA0F-7B8C-A9E4-55F6-62C6A4C22583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113287" y="67351"/>
            <a:ext cx="1622686" cy="4572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CFDAEB5-E788-1B9E-B4DD-B019B6C2455A}"/>
              </a:ext>
            </a:extLst>
          </p:cNvPr>
          <p:cNvSpPr txBox="1"/>
          <p:nvPr userDrawn="1"/>
        </p:nvSpPr>
        <p:spPr>
          <a:xfrm>
            <a:off x="257782" y="6525710"/>
            <a:ext cx="3625849" cy="332290"/>
          </a:xfrm>
          <a:prstGeom prst="rect">
            <a:avLst/>
          </a:prstGeom>
          <a:noFill/>
        </p:spPr>
        <p:txBody>
          <a:bodyPr wrap="square" lIns="0" rIns="0" bIns="0" rtlCol="0" anchor="ctr">
            <a:noAutofit/>
          </a:bodyPr>
          <a:lstStyle/>
          <a:p>
            <a:pPr marL="0" marR="0" lvl="0" indent="0" defTabSz="9144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300" normalizeH="0" baseline="0" noProof="0" dirty="0">
                <a:ln>
                  <a:noFill/>
                </a:ln>
                <a:solidFill>
                  <a:srgbClr val="F566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CPSC 8810 Machine Learning for Graphs</a:t>
            </a:r>
            <a:endParaRPr kumimoji="0" lang="en-US" sz="900" b="0" i="0" u="none" strike="noStrike" kern="1200" cap="none" spc="300" normalizeH="0" baseline="0" noProof="0" dirty="0">
              <a:ln>
                <a:noFill/>
              </a:ln>
              <a:solidFill>
                <a:srgbClr val="F56600"/>
              </a:solidFill>
              <a:effectLst/>
              <a:uLnTx/>
              <a:uFillTx/>
              <a:latin typeface="Franklin Gothic Book" panose="020B05030201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245230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8" r:id="rId2"/>
    <p:sldLayoutId id="2147483675" r:id="rId3"/>
    <p:sldLayoutId id="2147483676" r:id="rId4"/>
    <p:sldLayoutId id="2147483680" r:id="rId5"/>
    <p:sldLayoutId id="2147483681" r:id="rId6"/>
    <p:sldLayoutId id="2147483674" r:id="rId7"/>
    <p:sldLayoutId id="2147483679" r:id="rId8"/>
    <p:sldLayoutId id="2147483677" r:id="rId9"/>
  </p:sldLayoutIdLst>
  <p:transition>
    <p:fade/>
  </p:transition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>
          <a:solidFill>
            <a:schemeClr val="tx2"/>
          </a:solidFill>
          <a:latin typeface="+mj-lt"/>
          <a:ea typeface="+mj-ea"/>
          <a:cs typeface="Sabon Next LT" panose="020005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2"/>
        </a:buClr>
        <a:buFont typeface="Wingdings" pitchFamily="2" charset="2"/>
        <a:buChar char="§"/>
        <a:defRPr sz="2400" b="0" i="0" kern="1200">
          <a:solidFill>
            <a:schemeClr val="tx2"/>
          </a:solidFill>
          <a:latin typeface="+mn-lt"/>
          <a:ea typeface="+mn-ea"/>
          <a:cs typeface="+mn-cs"/>
        </a:defRPr>
      </a:lvl1pPr>
      <a:lvl2pPr marL="460375" indent="-225425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Wingdings" pitchFamily="2" charset="2"/>
        <a:buChar char="§"/>
        <a:tabLst/>
        <a:defRPr sz="2000" b="0" i="0" kern="1200">
          <a:solidFill>
            <a:schemeClr val="tx2"/>
          </a:solidFill>
          <a:latin typeface="+mn-lt"/>
          <a:ea typeface="+mn-ea"/>
          <a:cs typeface="+mn-cs"/>
        </a:defRPr>
      </a:lvl2pPr>
      <a:lvl3pPr marL="685800" indent="-246063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Wingdings" pitchFamily="2" charset="2"/>
        <a:buChar char="§"/>
        <a:tabLst/>
        <a:defRPr sz="1600" b="0" i="0" kern="1200">
          <a:solidFill>
            <a:schemeClr val="tx2"/>
          </a:solidFill>
          <a:latin typeface="+mn-lt"/>
          <a:ea typeface="+mn-ea"/>
          <a:cs typeface="+mn-cs"/>
        </a:defRPr>
      </a:lvl3pPr>
      <a:lvl4pPr marL="858838" indent="-23495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Wingdings" pitchFamily="2" charset="2"/>
        <a:buChar char="§"/>
        <a:tabLst/>
        <a:defRPr sz="1600" b="0" i="0" kern="1200">
          <a:solidFill>
            <a:schemeClr val="tx2"/>
          </a:solidFill>
          <a:latin typeface="+mn-lt"/>
          <a:ea typeface="+mn-ea"/>
          <a:cs typeface="+mn-cs"/>
        </a:defRPr>
      </a:lvl4pPr>
      <a:lvl5pPr marL="1033463" indent="-214313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Wingdings" pitchFamily="2" charset="2"/>
        <a:buChar char="§"/>
        <a:tabLst/>
        <a:defRPr sz="1600" b="0" i="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612C2531-E1C2-B53A-AEB1-5E6DC986CD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C0473E-A4B1-C538-FFCB-F25260027DF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2EFBDD8D-7AE1-B0A3-8A18-699F1ACDEC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68927" y="1371600"/>
            <a:ext cx="4615014" cy="1994392"/>
          </a:xfrm>
        </p:spPr>
        <p:txBody>
          <a:bodyPr/>
          <a:lstStyle/>
          <a:p>
            <a:r>
              <a:rPr lang="en-US" dirty="0"/>
              <a:t>Classical measures and metrics</a:t>
            </a:r>
          </a:p>
        </p:txBody>
      </p:sp>
      <p:pic>
        <p:nvPicPr>
          <p:cNvPr id="7" name="Picture Placeholder 6" descr="Colorful circles linked with lines representing a network">
            <a:extLst>
              <a:ext uri="{FF2B5EF4-FFF2-40B4-BE49-F238E27FC236}">
                <a16:creationId xmlns:a16="http://schemas.microsoft.com/office/drawing/2014/main" id="{D9A9A50E-E3F3-E9D1-98F5-2E5BAC43F3FA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</a14:imgLayer>
                </a14:imgProps>
              </a:ext>
            </a:extLst>
          </a:blip>
          <a:srcRect l="2582" r="258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93114762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3E212-40CD-42B4-ED8A-694668EA28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EC2AD7-73CE-2F2B-A3D6-23464F280D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590563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6582550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2_Office Theme">
  <a:themeElements>
    <a:clrScheme name="Custom 7">
      <a:dk1>
        <a:srgbClr val="000000"/>
      </a:dk1>
      <a:lt1>
        <a:srgbClr val="FFFFFF"/>
      </a:lt1>
      <a:dk2>
        <a:srgbClr val="2E1A47"/>
      </a:dk2>
      <a:lt2>
        <a:srgbClr val="E7E6E6"/>
      </a:lt2>
      <a:accent1>
        <a:srgbClr val="512C80"/>
      </a:accent1>
      <a:accent2>
        <a:srgbClr val="F56600"/>
      </a:accent2>
      <a:accent3>
        <a:srgbClr val="C8C9C7"/>
      </a:accent3>
      <a:accent4>
        <a:srgbClr val="EFDBB2"/>
      </a:accent4>
      <a:accent5>
        <a:srgbClr val="005EB8"/>
      </a:accent5>
      <a:accent6>
        <a:srgbClr val="00205B"/>
      </a:accent6>
      <a:hlink>
        <a:srgbClr val="546123"/>
      </a:hlink>
      <a:folHlink>
        <a:srgbClr val="B94700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CAS Powerpoint Template" id="{C0619ED3-21A2-DA46-9E85-1B86BAB06AB9}" vid="{C74B8FD6-A1B8-A648-882A-575C04AA8BA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2fb62381-eca6-449a-b2cc-44a3e4eac3e3">
      <UserInfo>
        <DisplayName>SharingLinks.89eaa434-f4b5-46c4-8af8-60a16ee04f88.OrganizationEdit.45543251-36fc-4f4c-a3dc-f60e55206d63</DisplayName>
        <AccountId>19</AccountId>
        <AccountType/>
      </UserInfo>
      <UserInfo>
        <DisplayName>Mitch Shue</DisplayName>
        <AccountId>1503</AccountId>
        <AccountType/>
      </UserInfo>
    </SharedWithUsers>
    <Photo xmlns="3259dfc5-faeb-4e0d-9afa-7806f649d77a" xsi:nil="true"/>
    <TaxCatchAll xmlns="2fb62381-eca6-449a-b2cc-44a3e4eac3e3" xsi:nil="true"/>
    <lcf76f155ced4ddcb4097134ff3c332f xmlns="3259dfc5-faeb-4e0d-9afa-7806f649d77a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E23C5BBDF2F7C4594F533557ABE7A91" ma:contentTypeVersion="18" ma:contentTypeDescription="Create a new document." ma:contentTypeScope="" ma:versionID="9f41ac8d9451d42ca93d8a4dd37cda4b">
  <xsd:schema xmlns:xsd="http://www.w3.org/2001/XMLSchema" xmlns:xs="http://www.w3.org/2001/XMLSchema" xmlns:p="http://schemas.microsoft.com/office/2006/metadata/properties" xmlns:ns2="3259dfc5-faeb-4e0d-9afa-7806f649d77a" xmlns:ns3="2fb62381-eca6-449a-b2cc-44a3e4eac3e3" targetNamespace="http://schemas.microsoft.com/office/2006/metadata/properties" ma:root="true" ma:fieldsID="b196a2bf1173825d1dc7f61f90269136" ns2:_="" ns3:_="">
    <xsd:import namespace="3259dfc5-faeb-4e0d-9afa-7806f649d77a"/>
    <xsd:import namespace="2fb62381-eca6-449a-b2cc-44a3e4eac3e3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AutoTags" minOccurs="0"/>
                <xsd:element ref="ns2:MediaServiceLocation" minOccurs="0"/>
                <xsd:element ref="ns2:MediaServiceOCR" minOccurs="0"/>
                <xsd:element ref="ns3:SharedWithUsers" minOccurs="0"/>
                <xsd:element ref="ns3:SharedWithDetails" minOccurs="0"/>
                <xsd:element ref="ns2:MediaServiceEventHashCode" minOccurs="0"/>
                <xsd:element ref="ns2:MediaServiceGenerationTime" minOccurs="0"/>
                <xsd:element ref="ns2:MediaServiceAutoKeyPoints" minOccurs="0"/>
                <xsd:element ref="ns2:MediaServiceKeyPoints" minOccurs="0"/>
                <xsd:element ref="ns2:MediaLengthInSeconds" minOccurs="0"/>
                <xsd:element ref="ns2:Photo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59dfc5-faeb-4e0d-9afa-7806f649d77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1" nillable="true" ma:displayName="MediaServiceAutoTags" ma:description="" ma:internalName="MediaServiceAutoTags" ma:readOnly="true">
      <xsd:simpleType>
        <xsd:restriction base="dms:Text"/>
      </xsd:simpleType>
    </xsd:element>
    <xsd:element name="MediaServiceLocation" ma:index="12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13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Photo" ma:index="21" nillable="true" ma:displayName="Photo" ma:format="Thumbnail" ma:internalName="Photo">
      <xsd:simpleType>
        <xsd:restriction base="dms:Unknown"/>
      </xsd:simpleType>
    </xsd:element>
    <xsd:element name="lcf76f155ced4ddcb4097134ff3c332f" ma:index="23" nillable="true" ma:taxonomy="true" ma:internalName="lcf76f155ced4ddcb4097134ff3c332f" ma:taxonomyFieldName="MediaServiceImageTags" ma:displayName="Image Tags" ma:readOnly="false" ma:fieldId="{5cf76f15-5ced-4ddc-b409-7134ff3c332f}" ma:taxonomyMulti="true" ma:sspId="8e6246e5-a6e5-4eb2-9fa7-364669911932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5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fb62381-eca6-449a-b2cc-44a3e4eac3e3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4" nillable="true" ma:displayName="Taxonomy Catch All Column" ma:hidden="true" ma:list="{2b919d74-c728-4068-8130-1c138d5f5ddb}" ma:internalName="TaxCatchAll" ma:showField="CatchAllData" ma:web="2fb62381-eca6-449a-b2cc-44a3e4eac3e3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0DF18DC-19D2-4B61-9808-9EAE5A92072B}">
  <ds:schemaRefs>
    <ds:schemaRef ds:uri="2fb62381-eca6-449a-b2cc-44a3e4eac3e3"/>
    <ds:schemaRef ds:uri="http://schemas.microsoft.com/office/2006/metadata/properties"/>
    <ds:schemaRef ds:uri="http://www.w3.org/XML/1998/namespace"/>
    <ds:schemaRef ds:uri="http://purl.org/dc/elements/1.1/"/>
    <ds:schemaRef ds:uri="http://schemas.microsoft.com/office/2006/documentManagement/types"/>
    <ds:schemaRef ds:uri="http://purl.org/dc/dcmitype/"/>
    <ds:schemaRef ds:uri="http://schemas.openxmlformats.org/package/2006/metadata/core-properties"/>
    <ds:schemaRef ds:uri="http://schemas.microsoft.com/office/infopath/2007/PartnerControls"/>
    <ds:schemaRef ds:uri="http://purl.org/dc/terms/"/>
    <ds:schemaRef ds:uri="3259dfc5-faeb-4e0d-9afa-7806f649d77a"/>
  </ds:schemaRefs>
</ds:datastoreItem>
</file>

<file path=customXml/itemProps2.xml><?xml version="1.0" encoding="utf-8"?>
<ds:datastoreItem xmlns:ds="http://schemas.openxmlformats.org/officeDocument/2006/customXml" ds:itemID="{3A5063CF-356B-4DD9-B6A6-8BACDCB7F3B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259dfc5-faeb-4e0d-9afa-7806f649d77a"/>
    <ds:schemaRef ds:uri="2fb62381-eca6-449a-b2cc-44a3e4eac3e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6AD31D9-84FD-44E0-B0A9-07C52291107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CECAS Powerpoint Template</Template>
  <TotalTime>1239</TotalTime>
  <Words>5</Words>
  <Application>Microsoft Macintosh PowerPoint</Application>
  <PresentationFormat>Widescreen</PresentationFormat>
  <Paragraphs>2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1" baseType="lpstr">
      <vt:lpstr>Arial</vt:lpstr>
      <vt:lpstr>Calibri</vt:lpstr>
      <vt:lpstr>Franklin Gothic Book</vt:lpstr>
      <vt:lpstr>Franklin Gothic Medium</vt:lpstr>
      <vt:lpstr>Sabon Next LT</vt:lpstr>
      <vt:lpstr>System Font Regular</vt:lpstr>
      <vt:lpstr>Wingdings</vt:lpstr>
      <vt:lpstr>2_Office Theme</vt:lpstr>
      <vt:lpstr>Classical measures and metrics</vt:lpstr>
      <vt:lpstr>Overview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Aaron Masino</dc:creator>
  <cp:lastModifiedBy>Aaron J Masino</cp:lastModifiedBy>
  <cp:revision>4</cp:revision>
  <dcterms:created xsi:type="dcterms:W3CDTF">2023-12-06T23:09:56Z</dcterms:created>
  <dcterms:modified xsi:type="dcterms:W3CDTF">2025-07-07T16:35:13Z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0x0101003E23C5BBDF2F7C4594F533557ABE7A91</vt:lpwstr>
  </property>
  <property fmtid="{D5CDD505-2E9C-101B-9397-08002B2CF9AE}" pid="3" name="MediaServiceImageTags">
    <vt:lpwstr/>
  </property>
</Properties>
</file>

<file path=docProps/thumbnail.jpeg>
</file>